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3"/>
  </p:notesMasterIdLst>
  <p:handoutMasterIdLst>
    <p:handoutMasterId r:id="rId4"/>
  </p:handoutMasterIdLst>
  <p:sldIdLst>
    <p:sldId id="258" r:id="rId2"/>
  </p:sldIdLst>
  <p:sldSz cx="35661600" cy="26517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52" userDrawn="1">
          <p15:clr>
            <a:srgbClr val="A4A3A4"/>
          </p15:clr>
        </p15:guide>
        <p15:guide id="2" pos="112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1824"/>
    <a:srgbClr val="CB243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62670-6C56-4010-8EDA-38D5B6EF7EB3}" v="23" dt="2026-03-30T17:16:28.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50"/>
    <p:restoredTop sz="96942"/>
  </p:normalViewPr>
  <p:slideViewPr>
    <p:cSldViewPr snapToGrid="0" snapToObjects="1" showGuides="1">
      <p:cViewPr varScale="1">
        <p:scale>
          <a:sx n="29" d="100"/>
          <a:sy n="29" d="100"/>
        </p:scale>
        <p:origin x="2088" y="132"/>
      </p:cViewPr>
      <p:guideLst>
        <p:guide orient="horz" pos="8352"/>
        <p:guide pos="11232"/>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117" d="100"/>
          <a:sy n="117" d="100"/>
        </p:scale>
        <p:origin x="424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 Id="rId9"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64CCB6-B49A-7A4B-98E2-CD6198D7BC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E381644-A3AA-4945-B78C-B3DC2AF75C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8953DA-2C1E-684C-9656-6C649107758F}" type="datetimeFigureOut">
              <a:rPr lang="en-US" smtClean="0"/>
              <a:t>3/31/2026</a:t>
            </a:fld>
            <a:endParaRPr lang="en-US"/>
          </a:p>
        </p:txBody>
      </p:sp>
      <p:sp>
        <p:nvSpPr>
          <p:cNvPr id="4" name="Footer Placeholder 3">
            <a:extLst>
              <a:ext uri="{FF2B5EF4-FFF2-40B4-BE49-F238E27FC236}">
                <a16:creationId xmlns:a16="http://schemas.microsoft.com/office/drawing/2014/main" id="{6B7BDEBD-11C8-7D49-913A-9FEC4E56BA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D72E58-837F-EF41-BD95-BDBE5FC41A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CE6213-5E47-E240-818C-F70AD6FA8ED9}" type="slidenum">
              <a:rPr lang="en-US" smtClean="0"/>
              <a:t>‹#›</a:t>
            </a:fld>
            <a:endParaRPr lang="en-US"/>
          </a:p>
        </p:txBody>
      </p:sp>
    </p:spTree>
    <p:extLst>
      <p:ext uri="{BB962C8B-B14F-4D97-AF65-F5344CB8AC3E}">
        <p14:creationId xmlns:p14="http://schemas.microsoft.com/office/powerpoint/2010/main" val="4193298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5CDF8E-9D3A-3C47-BE8E-0E7C1E69E293}" type="datetimeFigureOut">
              <a:rPr lang="en-US" smtClean="0"/>
              <a:t>3/31/2026</a:t>
            </a:fld>
            <a:endParaRPr lang="en-US"/>
          </a:p>
        </p:txBody>
      </p:sp>
      <p:sp>
        <p:nvSpPr>
          <p:cNvPr id="4" name="Slide Image Placeholder 3"/>
          <p:cNvSpPr>
            <a:spLocks noGrp="1" noRot="1" noChangeAspect="1"/>
          </p:cNvSpPr>
          <p:nvPr>
            <p:ph type="sldImg" idx="2"/>
          </p:nvPr>
        </p:nvSpPr>
        <p:spPr>
          <a:xfrm>
            <a:off x="1354138" y="1143000"/>
            <a:ext cx="41497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F4777-481A-BB4C-A6BE-9715F5A5E7B2}" type="slidenum">
              <a:rPr lang="en-US" smtClean="0"/>
              <a:t>‹#›</a:t>
            </a:fld>
            <a:endParaRPr lang="en-US"/>
          </a:p>
        </p:txBody>
      </p:sp>
    </p:spTree>
    <p:extLst>
      <p:ext uri="{BB962C8B-B14F-4D97-AF65-F5344CB8AC3E}">
        <p14:creationId xmlns:p14="http://schemas.microsoft.com/office/powerpoint/2010/main" val="1535492458"/>
      </p:ext>
    </p:extLst>
  </p:cSld>
  <p:clrMap bg1="lt1" tx1="dk1" bg2="lt2" tx2="dk2" accent1="accent1" accent2="accent2" accent3="accent3" accent4="accent4" accent5="accent5" accent6="accent6" hlink="hlink" folHlink="folHlink"/>
  <p:notesStyle>
    <a:lvl1pPr marL="0" algn="l" defTabSz="1036290" rtl="0" eaLnBrk="1" latinLnBrk="0" hangingPunct="1">
      <a:defRPr sz="1360" kern="1200">
        <a:solidFill>
          <a:schemeClr val="tx1"/>
        </a:solidFill>
        <a:latin typeface="+mn-lt"/>
        <a:ea typeface="+mn-ea"/>
        <a:cs typeface="+mn-cs"/>
      </a:defRPr>
    </a:lvl1pPr>
    <a:lvl2pPr marL="518145" algn="l" defTabSz="1036290" rtl="0" eaLnBrk="1" latinLnBrk="0" hangingPunct="1">
      <a:defRPr sz="1360" kern="1200">
        <a:solidFill>
          <a:schemeClr val="tx1"/>
        </a:solidFill>
        <a:latin typeface="+mn-lt"/>
        <a:ea typeface="+mn-ea"/>
        <a:cs typeface="+mn-cs"/>
      </a:defRPr>
    </a:lvl2pPr>
    <a:lvl3pPr marL="1036290" algn="l" defTabSz="1036290" rtl="0" eaLnBrk="1" latinLnBrk="0" hangingPunct="1">
      <a:defRPr sz="1360" kern="1200">
        <a:solidFill>
          <a:schemeClr val="tx1"/>
        </a:solidFill>
        <a:latin typeface="+mn-lt"/>
        <a:ea typeface="+mn-ea"/>
        <a:cs typeface="+mn-cs"/>
      </a:defRPr>
    </a:lvl3pPr>
    <a:lvl4pPr marL="1554434" algn="l" defTabSz="1036290" rtl="0" eaLnBrk="1" latinLnBrk="0" hangingPunct="1">
      <a:defRPr sz="1360" kern="1200">
        <a:solidFill>
          <a:schemeClr val="tx1"/>
        </a:solidFill>
        <a:latin typeface="+mn-lt"/>
        <a:ea typeface="+mn-ea"/>
        <a:cs typeface="+mn-cs"/>
      </a:defRPr>
    </a:lvl4pPr>
    <a:lvl5pPr marL="2072579" algn="l" defTabSz="1036290" rtl="0" eaLnBrk="1" latinLnBrk="0" hangingPunct="1">
      <a:defRPr sz="1360" kern="1200">
        <a:solidFill>
          <a:schemeClr val="tx1"/>
        </a:solidFill>
        <a:latin typeface="+mn-lt"/>
        <a:ea typeface="+mn-ea"/>
        <a:cs typeface="+mn-cs"/>
      </a:defRPr>
    </a:lvl5pPr>
    <a:lvl6pPr marL="2590724" algn="l" defTabSz="1036290" rtl="0" eaLnBrk="1" latinLnBrk="0" hangingPunct="1">
      <a:defRPr sz="1360" kern="1200">
        <a:solidFill>
          <a:schemeClr val="tx1"/>
        </a:solidFill>
        <a:latin typeface="+mn-lt"/>
        <a:ea typeface="+mn-ea"/>
        <a:cs typeface="+mn-cs"/>
      </a:defRPr>
    </a:lvl6pPr>
    <a:lvl7pPr marL="3108869" algn="l" defTabSz="1036290" rtl="0" eaLnBrk="1" latinLnBrk="0" hangingPunct="1">
      <a:defRPr sz="1360" kern="1200">
        <a:solidFill>
          <a:schemeClr val="tx1"/>
        </a:solidFill>
        <a:latin typeface="+mn-lt"/>
        <a:ea typeface="+mn-ea"/>
        <a:cs typeface="+mn-cs"/>
      </a:defRPr>
    </a:lvl7pPr>
    <a:lvl8pPr marL="3627013" algn="l" defTabSz="1036290" rtl="0" eaLnBrk="1" latinLnBrk="0" hangingPunct="1">
      <a:defRPr sz="1360" kern="1200">
        <a:solidFill>
          <a:schemeClr val="tx1"/>
        </a:solidFill>
        <a:latin typeface="+mn-lt"/>
        <a:ea typeface="+mn-ea"/>
        <a:cs typeface="+mn-cs"/>
      </a:defRPr>
    </a:lvl8pPr>
    <a:lvl9pPr marL="4145158" algn="l" defTabSz="1036290" rtl="0" eaLnBrk="1" latinLnBrk="0" hangingPunct="1">
      <a:defRPr sz="13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8E567-ABCE-462F-925F-3585E6471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0CB7B-7F41-6505-F9C5-6ABEE61A0D0C}"/>
              </a:ext>
            </a:extLst>
          </p:cNvPr>
          <p:cNvSpPr>
            <a:spLocks noGrp="1" noRot="1" noChangeAspect="1"/>
          </p:cNvSpPr>
          <p:nvPr>
            <p:ph type="sldImg"/>
          </p:nvPr>
        </p:nvSpPr>
        <p:spPr>
          <a:xfrm>
            <a:off x="1354138" y="1143000"/>
            <a:ext cx="4149725" cy="3086100"/>
          </a:xfrm>
        </p:spPr>
        <p:txBody>
          <a:bodyPr/>
          <a:lstStyle/>
          <a:p>
            <a:endParaRPr lang="en-US"/>
          </a:p>
        </p:txBody>
      </p:sp>
      <p:sp>
        <p:nvSpPr>
          <p:cNvPr id="3" name="Notes Placeholder 2">
            <a:extLst>
              <a:ext uri="{FF2B5EF4-FFF2-40B4-BE49-F238E27FC236}">
                <a16:creationId xmlns:a16="http://schemas.microsoft.com/office/drawing/2014/main" id="{F2813912-EA04-5A6B-938E-45438BA020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3C22BC-9E9C-A708-2018-262332D6D0DF}"/>
              </a:ext>
            </a:extLst>
          </p:cNvPr>
          <p:cNvSpPr>
            <a:spLocks noGrp="1"/>
          </p:cNvSpPr>
          <p:nvPr>
            <p:ph type="sldNum" sz="quarter" idx="5"/>
          </p:nvPr>
        </p:nvSpPr>
        <p:spPr/>
        <p:txBody>
          <a:bodyPr/>
          <a:lstStyle/>
          <a:p>
            <a:fld id="{929F4777-481A-BB4C-A6BE-9715F5A5E7B2}" type="slidenum">
              <a:rPr lang="en-US" smtClean="0"/>
              <a:t>1</a:t>
            </a:fld>
            <a:endParaRPr lang="en-US"/>
          </a:p>
        </p:txBody>
      </p:sp>
    </p:spTree>
    <p:extLst>
      <p:ext uri="{BB962C8B-B14F-4D97-AF65-F5344CB8AC3E}">
        <p14:creationId xmlns:p14="http://schemas.microsoft.com/office/powerpoint/2010/main" val="4156063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74620" y="4339804"/>
            <a:ext cx="30312360" cy="9232053"/>
          </a:xfrm>
        </p:spPr>
        <p:txBody>
          <a:bodyPr anchor="b"/>
          <a:lstStyle>
            <a:lvl1pPr algn="ctr">
              <a:defRPr sz="23200"/>
            </a:lvl1pPr>
          </a:lstStyle>
          <a:p>
            <a:r>
              <a:rPr lang="en-US"/>
              <a:t>Click to edit Master title style</a:t>
            </a:r>
            <a:endParaRPr lang="en-US" dirty="0"/>
          </a:p>
        </p:txBody>
      </p:sp>
      <p:sp>
        <p:nvSpPr>
          <p:cNvPr id="3" name="Subtitle 2"/>
          <p:cNvSpPr>
            <a:spLocks noGrp="1"/>
          </p:cNvSpPr>
          <p:nvPr>
            <p:ph type="subTitle" idx="1"/>
          </p:nvPr>
        </p:nvSpPr>
        <p:spPr>
          <a:xfrm>
            <a:off x="4457700" y="13927880"/>
            <a:ext cx="26746200" cy="6402280"/>
          </a:xfrm>
        </p:spPr>
        <p:txBody>
          <a:bodyPr/>
          <a:lstStyle>
            <a:lvl1pPr marL="0" indent="0" algn="ctr">
              <a:buNone/>
              <a:defRPr sz="9280"/>
            </a:lvl1pPr>
            <a:lvl2pPr marL="1767855" indent="0" algn="ctr">
              <a:buNone/>
              <a:defRPr sz="7733"/>
            </a:lvl2pPr>
            <a:lvl3pPr marL="3535710" indent="0" algn="ctr">
              <a:buNone/>
              <a:defRPr sz="6960"/>
            </a:lvl3pPr>
            <a:lvl4pPr marL="5303566" indent="0" algn="ctr">
              <a:buNone/>
              <a:defRPr sz="6187"/>
            </a:lvl4pPr>
            <a:lvl5pPr marL="7071421" indent="0" algn="ctr">
              <a:buNone/>
              <a:defRPr sz="6187"/>
            </a:lvl5pPr>
            <a:lvl6pPr marL="8839276" indent="0" algn="ctr">
              <a:buNone/>
              <a:defRPr sz="6187"/>
            </a:lvl6pPr>
            <a:lvl7pPr marL="10607131" indent="0" algn="ctr">
              <a:buNone/>
              <a:defRPr sz="6187"/>
            </a:lvl7pPr>
            <a:lvl8pPr marL="12374987" indent="0" algn="ctr">
              <a:buNone/>
              <a:defRPr sz="6187"/>
            </a:lvl8pPr>
            <a:lvl9pPr marL="14142842" indent="0" algn="ctr">
              <a:buNone/>
              <a:defRPr sz="61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3451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02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5520334" y="1411817"/>
            <a:ext cx="7689533" cy="2247244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451737" y="1411817"/>
            <a:ext cx="22622828" cy="224724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22105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300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89240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33163" y="6610993"/>
            <a:ext cx="30758130" cy="11030583"/>
          </a:xfrm>
        </p:spPr>
        <p:txBody>
          <a:bodyPr anchor="b"/>
          <a:lstStyle>
            <a:lvl1pPr>
              <a:defRPr sz="23200"/>
            </a:lvl1pPr>
          </a:lstStyle>
          <a:p>
            <a:r>
              <a:rPr lang="en-US"/>
              <a:t>Click to edit Master title style</a:t>
            </a:r>
            <a:endParaRPr lang="en-US" dirty="0"/>
          </a:p>
        </p:txBody>
      </p:sp>
      <p:sp>
        <p:nvSpPr>
          <p:cNvPr id="3" name="Text Placeholder 2"/>
          <p:cNvSpPr>
            <a:spLocks noGrp="1"/>
          </p:cNvSpPr>
          <p:nvPr>
            <p:ph type="body" idx="1"/>
          </p:nvPr>
        </p:nvSpPr>
        <p:spPr>
          <a:xfrm>
            <a:off x="2433163" y="17745929"/>
            <a:ext cx="30758130" cy="5800723"/>
          </a:xfrm>
        </p:spPr>
        <p:txBody>
          <a:bodyPr/>
          <a:lstStyle>
            <a:lvl1pPr marL="0" indent="0">
              <a:buNone/>
              <a:defRPr sz="9280">
                <a:solidFill>
                  <a:schemeClr val="tx1"/>
                </a:solidFill>
              </a:defRPr>
            </a:lvl1pPr>
            <a:lvl2pPr marL="1767855" indent="0">
              <a:buNone/>
              <a:defRPr sz="7733">
                <a:solidFill>
                  <a:schemeClr val="tx1">
                    <a:tint val="75000"/>
                  </a:schemeClr>
                </a:solidFill>
              </a:defRPr>
            </a:lvl2pPr>
            <a:lvl3pPr marL="3535710" indent="0">
              <a:buNone/>
              <a:defRPr sz="6960">
                <a:solidFill>
                  <a:schemeClr val="tx1">
                    <a:tint val="75000"/>
                  </a:schemeClr>
                </a:solidFill>
              </a:defRPr>
            </a:lvl3pPr>
            <a:lvl4pPr marL="5303566" indent="0">
              <a:buNone/>
              <a:defRPr sz="6187">
                <a:solidFill>
                  <a:schemeClr val="tx1">
                    <a:tint val="75000"/>
                  </a:schemeClr>
                </a:solidFill>
              </a:defRPr>
            </a:lvl4pPr>
            <a:lvl5pPr marL="7071421" indent="0">
              <a:buNone/>
              <a:defRPr sz="6187">
                <a:solidFill>
                  <a:schemeClr val="tx1">
                    <a:tint val="75000"/>
                  </a:schemeClr>
                </a:solidFill>
              </a:defRPr>
            </a:lvl5pPr>
            <a:lvl6pPr marL="8839276" indent="0">
              <a:buNone/>
              <a:defRPr sz="6187">
                <a:solidFill>
                  <a:schemeClr val="tx1">
                    <a:tint val="75000"/>
                  </a:schemeClr>
                </a:solidFill>
              </a:defRPr>
            </a:lvl6pPr>
            <a:lvl7pPr marL="10607131" indent="0">
              <a:buNone/>
              <a:defRPr sz="6187">
                <a:solidFill>
                  <a:schemeClr val="tx1">
                    <a:tint val="75000"/>
                  </a:schemeClr>
                </a:solidFill>
              </a:defRPr>
            </a:lvl7pPr>
            <a:lvl8pPr marL="12374987" indent="0">
              <a:buNone/>
              <a:defRPr sz="6187">
                <a:solidFill>
                  <a:schemeClr val="tx1">
                    <a:tint val="75000"/>
                  </a:schemeClr>
                </a:solidFill>
              </a:defRPr>
            </a:lvl8pPr>
            <a:lvl9pPr marL="14142842" indent="0">
              <a:buNone/>
              <a:defRPr sz="61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51261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51735" y="7059083"/>
            <a:ext cx="15156180" cy="1682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053685" y="7059083"/>
            <a:ext cx="15156180" cy="1682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422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411823"/>
            <a:ext cx="30758130" cy="5125510"/>
          </a:xfrm>
        </p:spPr>
        <p:txBody>
          <a:bodyPr/>
          <a:lstStyle/>
          <a:p>
            <a:r>
              <a:rPr lang="en-US"/>
              <a:t>Click to edit Master title style</a:t>
            </a:r>
            <a:endParaRPr lang="en-US" dirty="0"/>
          </a:p>
        </p:txBody>
      </p:sp>
      <p:sp>
        <p:nvSpPr>
          <p:cNvPr id="3" name="Text Placeholder 2"/>
          <p:cNvSpPr>
            <a:spLocks noGrp="1"/>
          </p:cNvSpPr>
          <p:nvPr>
            <p:ph type="body" idx="1"/>
          </p:nvPr>
        </p:nvSpPr>
        <p:spPr>
          <a:xfrm>
            <a:off x="2456384" y="6500497"/>
            <a:ext cx="15086526" cy="3185793"/>
          </a:xfrm>
        </p:spPr>
        <p:txBody>
          <a:bodyPr anchor="b"/>
          <a:lstStyle>
            <a:lvl1pPr marL="0" indent="0">
              <a:buNone/>
              <a:defRPr sz="9280" b="1"/>
            </a:lvl1pPr>
            <a:lvl2pPr marL="1767855" indent="0">
              <a:buNone/>
              <a:defRPr sz="7733" b="1"/>
            </a:lvl2pPr>
            <a:lvl3pPr marL="3535710" indent="0">
              <a:buNone/>
              <a:defRPr sz="6960" b="1"/>
            </a:lvl3pPr>
            <a:lvl4pPr marL="5303566" indent="0">
              <a:buNone/>
              <a:defRPr sz="6187" b="1"/>
            </a:lvl4pPr>
            <a:lvl5pPr marL="7071421" indent="0">
              <a:buNone/>
              <a:defRPr sz="6187" b="1"/>
            </a:lvl5pPr>
            <a:lvl6pPr marL="8839276" indent="0">
              <a:buNone/>
              <a:defRPr sz="6187" b="1"/>
            </a:lvl6pPr>
            <a:lvl7pPr marL="10607131" indent="0">
              <a:buNone/>
              <a:defRPr sz="6187" b="1"/>
            </a:lvl7pPr>
            <a:lvl8pPr marL="12374987" indent="0">
              <a:buNone/>
              <a:defRPr sz="6187" b="1"/>
            </a:lvl8pPr>
            <a:lvl9pPr marL="14142842" indent="0">
              <a:buNone/>
              <a:defRPr sz="6187" b="1"/>
            </a:lvl9pPr>
          </a:lstStyle>
          <a:p>
            <a:pPr lvl="0"/>
            <a:r>
              <a:rPr lang="en-US"/>
              <a:t>Click to edit Master text styles</a:t>
            </a:r>
          </a:p>
        </p:txBody>
      </p:sp>
      <p:sp>
        <p:nvSpPr>
          <p:cNvPr id="4" name="Content Placeholder 3"/>
          <p:cNvSpPr>
            <a:spLocks noGrp="1"/>
          </p:cNvSpPr>
          <p:nvPr>
            <p:ph sz="half" idx="2"/>
          </p:nvPr>
        </p:nvSpPr>
        <p:spPr>
          <a:xfrm>
            <a:off x="2456384" y="9686290"/>
            <a:ext cx="15086526" cy="14247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053687" y="6500497"/>
            <a:ext cx="15160825" cy="3185793"/>
          </a:xfrm>
        </p:spPr>
        <p:txBody>
          <a:bodyPr anchor="b"/>
          <a:lstStyle>
            <a:lvl1pPr marL="0" indent="0">
              <a:buNone/>
              <a:defRPr sz="9280" b="1"/>
            </a:lvl1pPr>
            <a:lvl2pPr marL="1767855" indent="0">
              <a:buNone/>
              <a:defRPr sz="7733" b="1"/>
            </a:lvl2pPr>
            <a:lvl3pPr marL="3535710" indent="0">
              <a:buNone/>
              <a:defRPr sz="6960" b="1"/>
            </a:lvl3pPr>
            <a:lvl4pPr marL="5303566" indent="0">
              <a:buNone/>
              <a:defRPr sz="6187" b="1"/>
            </a:lvl4pPr>
            <a:lvl5pPr marL="7071421" indent="0">
              <a:buNone/>
              <a:defRPr sz="6187" b="1"/>
            </a:lvl5pPr>
            <a:lvl6pPr marL="8839276" indent="0">
              <a:buNone/>
              <a:defRPr sz="6187" b="1"/>
            </a:lvl6pPr>
            <a:lvl7pPr marL="10607131" indent="0">
              <a:buNone/>
              <a:defRPr sz="6187" b="1"/>
            </a:lvl7pPr>
            <a:lvl8pPr marL="12374987" indent="0">
              <a:buNone/>
              <a:defRPr sz="6187" b="1"/>
            </a:lvl8pPr>
            <a:lvl9pPr marL="14142842" indent="0">
              <a:buNone/>
              <a:defRPr sz="6187" b="1"/>
            </a:lvl9pPr>
          </a:lstStyle>
          <a:p>
            <a:pPr lvl="0"/>
            <a:r>
              <a:rPr lang="en-US"/>
              <a:t>Click to edit Master text styles</a:t>
            </a:r>
          </a:p>
        </p:txBody>
      </p:sp>
      <p:sp>
        <p:nvSpPr>
          <p:cNvPr id="6" name="Content Placeholder 5"/>
          <p:cNvSpPr>
            <a:spLocks noGrp="1"/>
          </p:cNvSpPr>
          <p:nvPr>
            <p:ph sz="quarter" idx="4"/>
          </p:nvPr>
        </p:nvSpPr>
        <p:spPr>
          <a:xfrm>
            <a:off x="18053687" y="9686290"/>
            <a:ext cx="15160825" cy="14247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3/31/2026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5673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3/31/2026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4224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3/31/2026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0318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767840"/>
            <a:ext cx="11501794" cy="6187440"/>
          </a:xfrm>
        </p:spPr>
        <p:txBody>
          <a:bodyPr anchor="b"/>
          <a:lstStyle>
            <a:lvl1pPr>
              <a:defRPr sz="12373"/>
            </a:lvl1pPr>
          </a:lstStyle>
          <a:p>
            <a:r>
              <a:rPr lang="en-US"/>
              <a:t>Click to edit Master title style</a:t>
            </a:r>
            <a:endParaRPr lang="en-US" dirty="0"/>
          </a:p>
        </p:txBody>
      </p:sp>
      <p:sp>
        <p:nvSpPr>
          <p:cNvPr id="3" name="Content Placeholder 2"/>
          <p:cNvSpPr>
            <a:spLocks noGrp="1"/>
          </p:cNvSpPr>
          <p:nvPr>
            <p:ph idx="1"/>
          </p:nvPr>
        </p:nvSpPr>
        <p:spPr>
          <a:xfrm>
            <a:off x="15160825" y="3818049"/>
            <a:ext cx="18053685" cy="18844683"/>
          </a:xfrm>
        </p:spPr>
        <p:txBody>
          <a:bodyPr/>
          <a:lstStyle>
            <a:lvl1pPr>
              <a:defRPr sz="12373"/>
            </a:lvl1pPr>
            <a:lvl2pPr>
              <a:defRPr sz="10827"/>
            </a:lvl2pPr>
            <a:lvl3pPr>
              <a:defRPr sz="9280"/>
            </a:lvl3pPr>
            <a:lvl4pPr>
              <a:defRPr sz="7733"/>
            </a:lvl4pPr>
            <a:lvl5pPr>
              <a:defRPr sz="7733"/>
            </a:lvl5pPr>
            <a:lvl6pPr>
              <a:defRPr sz="7733"/>
            </a:lvl6pPr>
            <a:lvl7pPr>
              <a:defRPr sz="7733"/>
            </a:lvl7pPr>
            <a:lvl8pPr>
              <a:defRPr sz="7733"/>
            </a:lvl8pPr>
            <a:lvl9pPr>
              <a:defRPr sz="7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456380" y="7955280"/>
            <a:ext cx="11501794" cy="14738140"/>
          </a:xfrm>
        </p:spPr>
        <p:txBody>
          <a:bodyPr/>
          <a:lstStyle>
            <a:lvl1pPr marL="0" indent="0">
              <a:buNone/>
              <a:defRPr sz="6187"/>
            </a:lvl1pPr>
            <a:lvl2pPr marL="1767855" indent="0">
              <a:buNone/>
              <a:defRPr sz="5413"/>
            </a:lvl2pPr>
            <a:lvl3pPr marL="3535710" indent="0">
              <a:buNone/>
              <a:defRPr sz="4640"/>
            </a:lvl3pPr>
            <a:lvl4pPr marL="5303566" indent="0">
              <a:buNone/>
              <a:defRPr sz="3867"/>
            </a:lvl4pPr>
            <a:lvl5pPr marL="7071421" indent="0">
              <a:buNone/>
              <a:defRPr sz="3867"/>
            </a:lvl5pPr>
            <a:lvl6pPr marL="8839276" indent="0">
              <a:buNone/>
              <a:defRPr sz="3867"/>
            </a:lvl6pPr>
            <a:lvl7pPr marL="10607131" indent="0">
              <a:buNone/>
              <a:defRPr sz="3867"/>
            </a:lvl7pPr>
            <a:lvl8pPr marL="12374987" indent="0">
              <a:buNone/>
              <a:defRPr sz="3867"/>
            </a:lvl8pPr>
            <a:lvl9pPr marL="14142842" indent="0">
              <a:buNone/>
              <a:defRPr sz="38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27310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767840"/>
            <a:ext cx="11501794" cy="6187440"/>
          </a:xfrm>
        </p:spPr>
        <p:txBody>
          <a:bodyPr anchor="b"/>
          <a:lstStyle>
            <a:lvl1pPr>
              <a:defRPr sz="12373"/>
            </a:lvl1pPr>
          </a:lstStyle>
          <a:p>
            <a:r>
              <a:rPr lang="en-US"/>
              <a:t>Click to edit Master title style</a:t>
            </a:r>
            <a:endParaRPr lang="en-US" dirty="0"/>
          </a:p>
        </p:txBody>
      </p:sp>
      <p:sp>
        <p:nvSpPr>
          <p:cNvPr id="3" name="Picture Placeholder 2"/>
          <p:cNvSpPr>
            <a:spLocks noGrp="1" noChangeAspect="1"/>
          </p:cNvSpPr>
          <p:nvPr>
            <p:ph type="pic" idx="1"/>
          </p:nvPr>
        </p:nvSpPr>
        <p:spPr>
          <a:xfrm>
            <a:off x="15160825" y="3818049"/>
            <a:ext cx="18053685" cy="18844683"/>
          </a:xfrm>
        </p:spPr>
        <p:txBody>
          <a:bodyPr anchor="t"/>
          <a:lstStyle>
            <a:lvl1pPr marL="0" indent="0">
              <a:buNone/>
              <a:defRPr sz="12373"/>
            </a:lvl1pPr>
            <a:lvl2pPr marL="1767855" indent="0">
              <a:buNone/>
              <a:defRPr sz="10827"/>
            </a:lvl2pPr>
            <a:lvl3pPr marL="3535710" indent="0">
              <a:buNone/>
              <a:defRPr sz="9280"/>
            </a:lvl3pPr>
            <a:lvl4pPr marL="5303566" indent="0">
              <a:buNone/>
              <a:defRPr sz="7733"/>
            </a:lvl4pPr>
            <a:lvl5pPr marL="7071421" indent="0">
              <a:buNone/>
              <a:defRPr sz="7733"/>
            </a:lvl5pPr>
            <a:lvl6pPr marL="8839276" indent="0">
              <a:buNone/>
              <a:defRPr sz="7733"/>
            </a:lvl6pPr>
            <a:lvl7pPr marL="10607131" indent="0">
              <a:buNone/>
              <a:defRPr sz="7733"/>
            </a:lvl7pPr>
            <a:lvl8pPr marL="12374987" indent="0">
              <a:buNone/>
              <a:defRPr sz="7733"/>
            </a:lvl8pPr>
            <a:lvl9pPr marL="14142842" indent="0">
              <a:buNone/>
              <a:defRPr sz="7733"/>
            </a:lvl9pPr>
          </a:lstStyle>
          <a:p>
            <a:r>
              <a:rPr lang="en-US"/>
              <a:t>Click icon to add picture</a:t>
            </a:r>
            <a:endParaRPr lang="en-US" dirty="0"/>
          </a:p>
        </p:txBody>
      </p:sp>
      <p:sp>
        <p:nvSpPr>
          <p:cNvPr id="4" name="Text Placeholder 3"/>
          <p:cNvSpPr>
            <a:spLocks noGrp="1"/>
          </p:cNvSpPr>
          <p:nvPr>
            <p:ph type="body" sz="half" idx="2"/>
          </p:nvPr>
        </p:nvSpPr>
        <p:spPr>
          <a:xfrm>
            <a:off x="2456380" y="7955280"/>
            <a:ext cx="11501794" cy="14738140"/>
          </a:xfrm>
        </p:spPr>
        <p:txBody>
          <a:bodyPr/>
          <a:lstStyle>
            <a:lvl1pPr marL="0" indent="0">
              <a:buNone/>
              <a:defRPr sz="6187"/>
            </a:lvl1pPr>
            <a:lvl2pPr marL="1767855" indent="0">
              <a:buNone/>
              <a:defRPr sz="5413"/>
            </a:lvl2pPr>
            <a:lvl3pPr marL="3535710" indent="0">
              <a:buNone/>
              <a:defRPr sz="4640"/>
            </a:lvl3pPr>
            <a:lvl4pPr marL="5303566" indent="0">
              <a:buNone/>
              <a:defRPr sz="3867"/>
            </a:lvl4pPr>
            <a:lvl5pPr marL="7071421" indent="0">
              <a:buNone/>
              <a:defRPr sz="3867"/>
            </a:lvl5pPr>
            <a:lvl6pPr marL="8839276" indent="0">
              <a:buNone/>
              <a:defRPr sz="3867"/>
            </a:lvl6pPr>
            <a:lvl7pPr marL="10607131" indent="0">
              <a:buNone/>
              <a:defRPr sz="3867"/>
            </a:lvl7pPr>
            <a:lvl8pPr marL="12374987" indent="0">
              <a:buNone/>
              <a:defRPr sz="3867"/>
            </a:lvl8pPr>
            <a:lvl9pPr marL="14142842" indent="0">
              <a:buNone/>
              <a:defRPr sz="38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96065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51735" y="1411823"/>
            <a:ext cx="30758130" cy="512551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51735" y="7059083"/>
            <a:ext cx="30758130" cy="168251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451735" y="24577892"/>
            <a:ext cx="8023860" cy="1411817"/>
          </a:xfrm>
          <a:prstGeom prst="rect">
            <a:avLst/>
          </a:prstGeom>
        </p:spPr>
        <p:txBody>
          <a:bodyPr vert="horz" lIns="91440" tIns="45720" rIns="91440" bIns="45720" rtlCol="0" anchor="ctr"/>
          <a:lstStyle>
            <a:lvl1pPr algn="l">
              <a:defRPr sz="4640">
                <a:solidFill>
                  <a:schemeClr val="tx1">
                    <a:tint val="75000"/>
                  </a:schemeClr>
                </a:solidFill>
              </a:defRPr>
            </a:lvl1pPr>
          </a:lstStyle>
          <a:p>
            <a:fld id="{C764DE79-268F-4C1A-8933-263129D2AF90}" type="datetimeFigureOut">
              <a:rPr lang="en-US" dirty="0"/>
              <a:t>3/31/2026</a:t>
            </a:fld>
            <a:endParaRPr lang="en-US" dirty="0"/>
          </a:p>
        </p:txBody>
      </p:sp>
      <p:sp>
        <p:nvSpPr>
          <p:cNvPr id="5" name="Footer Placeholder 4"/>
          <p:cNvSpPr>
            <a:spLocks noGrp="1"/>
          </p:cNvSpPr>
          <p:nvPr>
            <p:ph type="ftr" sz="quarter" idx="3"/>
          </p:nvPr>
        </p:nvSpPr>
        <p:spPr>
          <a:xfrm>
            <a:off x="11812905" y="24577892"/>
            <a:ext cx="12035790" cy="1411817"/>
          </a:xfrm>
          <a:prstGeom prst="rect">
            <a:avLst/>
          </a:prstGeom>
        </p:spPr>
        <p:txBody>
          <a:bodyPr vert="horz" lIns="91440" tIns="45720" rIns="91440" bIns="45720" rtlCol="0" anchor="ctr"/>
          <a:lstStyle>
            <a:lvl1pPr algn="ctr">
              <a:defRPr sz="46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5186005" y="24577892"/>
            <a:ext cx="8023860" cy="1411817"/>
          </a:xfrm>
          <a:prstGeom prst="rect">
            <a:avLst/>
          </a:prstGeom>
        </p:spPr>
        <p:txBody>
          <a:bodyPr vert="horz" lIns="91440" tIns="45720" rIns="91440" bIns="45720" rtlCol="0" anchor="ctr"/>
          <a:lstStyle>
            <a:lvl1pPr algn="r">
              <a:defRPr sz="464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0C9CAC78-03FA-567D-B77B-4BE15FD3D5B9}"/>
              </a:ext>
            </a:extLst>
          </p:cNvPr>
          <p:cNvPicPr>
            <a:picLocks noChangeAspect="1"/>
          </p:cNvPicPr>
          <p:nvPr userDrawn="1"/>
        </p:nvPicPr>
        <p:blipFill>
          <a:blip r:embed="rId14"/>
          <a:srcRect/>
          <a:stretch/>
        </p:blipFill>
        <p:spPr>
          <a:xfrm>
            <a:off x="0" y="0"/>
            <a:ext cx="35661600" cy="26517600"/>
          </a:xfrm>
          <a:prstGeom prst="rect">
            <a:avLst/>
          </a:prstGeom>
        </p:spPr>
      </p:pic>
    </p:spTree>
    <p:extLst>
      <p:ext uri="{BB962C8B-B14F-4D97-AF65-F5344CB8AC3E}">
        <p14:creationId xmlns:p14="http://schemas.microsoft.com/office/powerpoint/2010/main" val="15681223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3535710" rtl="0" eaLnBrk="1" latinLnBrk="0" hangingPunct="1">
        <a:lnSpc>
          <a:spcPct val="90000"/>
        </a:lnSpc>
        <a:spcBef>
          <a:spcPct val="0"/>
        </a:spcBef>
        <a:buNone/>
        <a:defRPr sz="17013" kern="1200">
          <a:solidFill>
            <a:schemeClr val="tx1"/>
          </a:solidFill>
          <a:latin typeface="+mj-lt"/>
          <a:ea typeface="+mj-ea"/>
          <a:cs typeface="+mj-cs"/>
        </a:defRPr>
      </a:lvl1pPr>
    </p:titleStyle>
    <p:bodyStyle>
      <a:lvl1pPr marL="883928" indent="-883928" algn="l" defTabSz="3535710" rtl="0" eaLnBrk="1" latinLnBrk="0" hangingPunct="1">
        <a:lnSpc>
          <a:spcPct val="90000"/>
        </a:lnSpc>
        <a:spcBef>
          <a:spcPts val="3867"/>
        </a:spcBef>
        <a:buFont typeface="Arial" panose="020B0604020202020204" pitchFamily="34" charset="0"/>
        <a:buChar char="•"/>
        <a:defRPr sz="10827" kern="1200">
          <a:solidFill>
            <a:schemeClr val="tx1"/>
          </a:solidFill>
          <a:latin typeface="+mn-lt"/>
          <a:ea typeface="+mn-ea"/>
          <a:cs typeface="+mn-cs"/>
        </a:defRPr>
      </a:lvl1pPr>
      <a:lvl2pPr marL="2651783" indent="-883928" algn="l" defTabSz="3535710" rtl="0" eaLnBrk="1" latinLnBrk="0" hangingPunct="1">
        <a:lnSpc>
          <a:spcPct val="90000"/>
        </a:lnSpc>
        <a:spcBef>
          <a:spcPts val="1933"/>
        </a:spcBef>
        <a:buFont typeface="Arial" panose="020B0604020202020204" pitchFamily="34" charset="0"/>
        <a:buChar char="•"/>
        <a:defRPr sz="9280" kern="1200">
          <a:solidFill>
            <a:schemeClr val="tx1"/>
          </a:solidFill>
          <a:latin typeface="+mn-lt"/>
          <a:ea typeface="+mn-ea"/>
          <a:cs typeface="+mn-cs"/>
        </a:defRPr>
      </a:lvl2pPr>
      <a:lvl3pPr marL="4419638" indent="-883928" algn="l" defTabSz="3535710" rtl="0" eaLnBrk="1" latinLnBrk="0" hangingPunct="1">
        <a:lnSpc>
          <a:spcPct val="90000"/>
        </a:lnSpc>
        <a:spcBef>
          <a:spcPts val="1933"/>
        </a:spcBef>
        <a:buFont typeface="Arial" panose="020B0604020202020204" pitchFamily="34" charset="0"/>
        <a:buChar char="•"/>
        <a:defRPr sz="7733" kern="1200">
          <a:solidFill>
            <a:schemeClr val="tx1"/>
          </a:solidFill>
          <a:latin typeface="+mn-lt"/>
          <a:ea typeface="+mn-ea"/>
          <a:cs typeface="+mn-cs"/>
        </a:defRPr>
      </a:lvl3pPr>
      <a:lvl4pPr marL="6187493"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4pPr>
      <a:lvl5pPr marL="7955349"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5pPr>
      <a:lvl6pPr marL="9723204"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6pPr>
      <a:lvl7pPr marL="11491059"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7pPr>
      <a:lvl8pPr marL="13258914"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8pPr>
      <a:lvl9pPr marL="15026770"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9pPr>
    </p:bodyStyle>
    <p:otherStyle>
      <a:defPPr>
        <a:defRPr lang="en-US"/>
      </a:defPPr>
      <a:lvl1pPr marL="0" algn="l" defTabSz="3535710" rtl="0" eaLnBrk="1" latinLnBrk="0" hangingPunct="1">
        <a:defRPr sz="6960" kern="1200">
          <a:solidFill>
            <a:schemeClr val="tx1"/>
          </a:solidFill>
          <a:latin typeface="+mn-lt"/>
          <a:ea typeface="+mn-ea"/>
          <a:cs typeface="+mn-cs"/>
        </a:defRPr>
      </a:lvl1pPr>
      <a:lvl2pPr marL="1767855" algn="l" defTabSz="3535710" rtl="0" eaLnBrk="1" latinLnBrk="0" hangingPunct="1">
        <a:defRPr sz="6960" kern="1200">
          <a:solidFill>
            <a:schemeClr val="tx1"/>
          </a:solidFill>
          <a:latin typeface="+mn-lt"/>
          <a:ea typeface="+mn-ea"/>
          <a:cs typeface="+mn-cs"/>
        </a:defRPr>
      </a:lvl2pPr>
      <a:lvl3pPr marL="3535710" algn="l" defTabSz="3535710" rtl="0" eaLnBrk="1" latinLnBrk="0" hangingPunct="1">
        <a:defRPr sz="6960" kern="1200">
          <a:solidFill>
            <a:schemeClr val="tx1"/>
          </a:solidFill>
          <a:latin typeface="+mn-lt"/>
          <a:ea typeface="+mn-ea"/>
          <a:cs typeface="+mn-cs"/>
        </a:defRPr>
      </a:lvl3pPr>
      <a:lvl4pPr marL="5303566" algn="l" defTabSz="3535710" rtl="0" eaLnBrk="1" latinLnBrk="0" hangingPunct="1">
        <a:defRPr sz="6960" kern="1200">
          <a:solidFill>
            <a:schemeClr val="tx1"/>
          </a:solidFill>
          <a:latin typeface="+mn-lt"/>
          <a:ea typeface="+mn-ea"/>
          <a:cs typeface="+mn-cs"/>
        </a:defRPr>
      </a:lvl4pPr>
      <a:lvl5pPr marL="7071421" algn="l" defTabSz="3535710" rtl="0" eaLnBrk="1" latinLnBrk="0" hangingPunct="1">
        <a:defRPr sz="6960" kern="1200">
          <a:solidFill>
            <a:schemeClr val="tx1"/>
          </a:solidFill>
          <a:latin typeface="+mn-lt"/>
          <a:ea typeface="+mn-ea"/>
          <a:cs typeface="+mn-cs"/>
        </a:defRPr>
      </a:lvl5pPr>
      <a:lvl6pPr marL="8839276" algn="l" defTabSz="3535710" rtl="0" eaLnBrk="1" latinLnBrk="0" hangingPunct="1">
        <a:defRPr sz="6960" kern="1200">
          <a:solidFill>
            <a:schemeClr val="tx1"/>
          </a:solidFill>
          <a:latin typeface="+mn-lt"/>
          <a:ea typeface="+mn-ea"/>
          <a:cs typeface="+mn-cs"/>
        </a:defRPr>
      </a:lvl6pPr>
      <a:lvl7pPr marL="10607131" algn="l" defTabSz="3535710" rtl="0" eaLnBrk="1" latinLnBrk="0" hangingPunct="1">
        <a:defRPr sz="6960" kern="1200">
          <a:solidFill>
            <a:schemeClr val="tx1"/>
          </a:solidFill>
          <a:latin typeface="+mn-lt"/>
          <a:ea typeface="+mn-ea"/>
          <a:cs typeface="+mn-cs"/>
        </a:defRPr>
      </a:lvl7pPr>
      <a:lvl8pPr marL="12374987" algn="l" defTabSz="3535710" rtl="0" eaLnBrk="1" latinLnBrk="0" hangingPunct="1">
        <a:defRPr sz="6960" kern="1200">
          <a:solidFill>
            <a:schemeClr val="tx1"/>
          </a:solidFill>
          <a:latin typeface="+mn-lt"/>
          <a:ea typeface="+mn-ea"/>
          <a:cs typeface="+mn-cs"/>
        </a:defRPr>
      </a:lvl8pPr>
      <a:lvl9pPr marL="14142842" algn="l" defTabSz="3535710" rtl="0" eaLnBrk="1" latinLnBrk="0" hangingPunct="1">
        <a:defRPr sz="6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22EBB-309A-DFFD-9887-B6E2658E861C}"/>
            </a:ext>
          </a:extLst>
        </p:cNvPr>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1088DED0-520A-028C-10E1-1BBA4C17AE12}"/>
              </a:ext>
            </a:extLst>
          </p:cNvPr>
          <p:cNvGraphicFramePr>
            <a:graphicFrameLocks noGrp="1"/>
          </p:cNvGraphicFramePr>
          <p:nvPr>
            <p:extLst>
              <p:ext uri="{D42A27DB-BD31-4B8C-83A1-F6EECF244321}">
                <p14:modId xmlns:p14="http://schemas.microsoft.com/office/powerpoint/2010/main" val="3506538593"/>
              </p:ext>
            </p:extLst>
          </p:nvPr>
        </p:nvGraphicFramePr>
        <p:xfrm>
          <a:off x="15524190" y="5489234"/>
          <a:ext cx="7044077" cy="5625447"/>
        </p:xfrm>
        <a:graphic>
          <a:graphicData uri="http://schemas.openxmlformats.org/drawingml/2006/table">
            <a:tbl>
              <a:tblPr firstRow="1" bandRow="1">
                <a:effectLst/>
                <a:tableStyleId>{2D5ABB26-0587-4C30-8999-92F81FD0307C}</a:tableStyleId>
              </a:tblPr>
              <a:tblGrid>
                <a:gridCol w="7044077">
                  <a:extLst>
                    <a:ext uri="{9D8B030D-6E8A-4147-A177-3AD203B41FA5}">
                      <a16:colId xmlns:a16="http://schemas.microsoft.com/office/drawing/2014/main" val="20000"/>
                    </a:ext>
                  </a:extLst>
                </a:gridCol>
              </a:tblGrid>
              <a:tr h="754341">
                <a:tc>
                  <a:txBody>
                    <a:bodyPr/>
                    <a:lstStyle/>
                    <a:p>
                      <a:pPr marL="0" marR="0" indent="0" algn="l" defTabSz="3535710" rtl="0" eaLnBrk="1" fontAlgn="auto" latinLnBrk="0" hangingPunct="1">
                        <a:lnSpc>
                          <a:spcPct val="100000"/>
                        </a:lnSpc>
                        <a:spcBef>
                          <a:spcPts val="0"/>
                        </a:spcBef>
                        <a:spcAft>
                          <a:spcPts val="1800"/>
                        </a:spcAft>
                        <a:buClrTx/>
                        <a:buSzTx/>
                        <a:buFontTx/>
                        <a:buNone/>
                        <a:tabLst/>
                        <a:defRPr/>
                      </a:pPr>
                      <a:endParaRPr lang="en-US" sz="3900" b="1" kern="1200" spc="100" baseline="0" dirty="0">
                        <a:solidFill>
                          <a:schemeClr val="bg1"/>
                        </a:solidFill>
                        <a:latin typeface="Arial" charset="0"/>
                        <a:ea typeface="Arial" charset="0"/>
                        <a:cs typeface="Arial" charset="0"/>
                      </a:endParaRPr>
                    </a:p>
                  </a:txBody>
                  <a:tcPr marL="237744" marR="237744" marT="237744" marB="237744">
                    <a:lnB w="76200" cap="flat" cmpd="sng" algn="ctr">
                      <a:solidFill>
                        <a:schemeClr val="bg2">
                          <a:lumMod val="90000"/>
                        </a:schemeClr>
                      </a:solidFill>
                      <a:prstDash val="solid"/>
                      <a:round/>
                      <a:headEnd type="none" w="med" len="med"/>
                      <a:tailEnd type="none" w="med" len="med"/>
                    </a:lnB>
                    <a:solidFill>
                      <a:srgbClr val="CB2133"/>
                    </a:solidFill>
                  </a:tcPr>
                </a:tc>
                <a:extLst>
                  <a:ext uri="{0D108BD9-81ED-4DB2-BD59-A6C34878D82A}">
                    <a16:rowId xmlns:a16="http://schemas.microsoft.com/office/drawing/2014/main" val="10000"/>
                  </a:ext>
                </a:extLst>
              </a:tr>
              <a:tr h="4555599">
                <a:tc>
                  <a:txBody>
                    <a:bodyPr/>
                    <a:lstStyle/>
                    <a:p>
                      <a:pPr marL="0" indent="0">
                        <a:spcBef>
                          <a:spcPts val="0"/>
                        </a:spcBef>
                        <a:spcAft>
                          <a:spcPts val="1800"/>
                        </a:spcAft>
                        <a:buFont typeface="Arial" panose="020B0604020202020204" pitchFamily="34" charset="0"/>
                        <a:buNone/>
                      </a:pPr>
                      <a:endParaRPr lang="en-US" sz="2400" i="0" dirty="0">
                        <a:latin typeface="Times New Roman" charset="0"/>
                        <a:ea typeface="Times New Roman" charset="0"/>
                        <a:cs typeface="Times New Roman" charset="0"/>
                      </a:endParaRPr>
                    </a:p>
                  </a:txBody>
                  <a:tcPr marL="237744" marR="237744" marT="237744" marB="237744">
                    <a:lnT w="762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4" name="Table 3">
            <a:extLst>
              <a:ext uri="{FF2B5EF4-FFF2-40B4-BE49-F238E27FC236}">
                <a16:creationId xmlns:a16="http://schemas.microsoft.com/office/drawing/2014/main" id="{79233682-1E57-65C5-45CC-827CAA8469E7}"/>
              </a:ext>
            </a:extLst>
          </p:cNvPr>
          <p:cNvGraphicFramePr>
            <a:graphicFrameLocks noGrp="1"/>
          </p:cNvGraphicFramePr>
          <p:nvPr>
            <p:extLst>
              <p:ext uri="{D42A27DB-BD31-4B8C-83A1-F6EECF244321}">
                <p14:modId xmlns:p14="http://schemas.microsoft.com/office/powerpoint/2010/main" val="632520947"/>
              </p:ext>
            </p:extLst>
          </p:nvPr>
        </p:nvGraphicFramePr>
        <p:xfrm>
          <a:off x="953130" y="5489234"/>
          <a:ext cx="8118234" cy="11022076"/>
        </p:xfrm>
        <a:graphic>
          <a:graphicData uri="http://schemas.openxmlformats.org/drawingml/2006/table">
            <a:tbl>
              <a:tblPr firstRow="1" bandRow="1">
                <a:effectLst/>
                <a:tableStyleId>{2D5ABB26-0587-4C30-8999-92F81FD0307C}</a:tableStyleId>
              </a:tblPr>
              <a:tblGrid>
                <a:gridCol w="8118234">
                  <a:extLst>
                    <a:ext uri="{9D8B030D-6E8A-4147-A177-3AD203B41FA5}">
                      <a16:colId xmlns:a16="http://schemas.microsoft.com/office/drawing/2014/main" val="20000"/>
                    </a:ext>
                  </a:extLst>
                </a:gridCol>
              </a:tblGrid>
              <a:tr h="1069848">
                <a:tc>
                  <a:txBody>
                    <a:bodyPr/>
                    <a:lstStyle/>
                    <a:p>
                      <a:pPr marL="0" marR="0" indent="0" algn="l" defTabSz="3535710" rtl="0" eaLnBrk="1" fontAlgn="auto" latinLnBrk="0" hangingPunct="1">
                        <a:lnSpc>
                          <a:spcPct val="100000"/>
                        </a:lnSpc>
                        <a:spcBef>
                          <a:spcPts val="0"/>
                        </a:spcBef>
                        <a:spcAft>
                          <a:spcPts val="1800"/>
                        </a:spcAft>
                        <a:buClrTx/>
                        <a:buSzTx/>
                        <a:buFontTx/>
                        <a:buNone/>
                        <a:tabLst/>
                        <a:defRPr/>
                      </a:pPr>
                      <a:r>
                        <a:rPr lang="en-US" sz="3900" b="1" spc="100" baseline="0" dirty="0">
                          <a:solidFill>
                            <a:schemeClr val="bg1"/>
                          </a:solidFill>
                          <a:latin typeface="Arial" charset="0"/>
                          <a:ea typeface="Arial" charset="0"/>
                          <a:cs typeface="Arial" charset="0"/>
                        </a:rPr>
                        <a:t>Background</a:t>
                      </a:r>
                    </a:p>
                  </a:txBody>
                  <a:tcPr marL="237744" marR="237744" marT="237744" marB="237744">
                    <a:lnB w="76200" cap="flat" cmpd="sng" algn="ctr">
                      <a:solidFill>
                        <a:schemeClr val="bg2">
                          <a:lumMod val="90000"/>
                        </a:schemeClr>
                      </a:solidFill>
                      <a:prstDash val="solid"/>
                      <a:round/>
                      <a:headEnd type="none" w="med" len="med"/>
                      <a:tailEnd type="none" w="med" len="med"/>
                    </a:lnB>
                    <a:solidFill>
                      <a:srgbClr val="CB2133"/>
                    </a:solidFill>
                  </a:tcPr>
                </a:tc>
                <a:extLst>
                  <a:ext uri="{0D108BD9-81ED-4DB2-BD59-A6C34878D82A}">
                    <a16:rowId xmlns:a16="http://schemas.microsoft.com/office/drawing/2014/main" val="10000"/>
                  </a:ext>
                </a:extLst>
              </a:tr>
              <a:tr h="9952228">
                <a:tc>
                  <a:txBody>
                    <a:bodyPr/>
                    <a:lstStyle/>
                    <a:p>
                      <a:pPr marL="342900" indent="-342900">
                        <a:spcBef>
                          <a:spcPts val="0"/>
                        </a:spcBef>
                        <a:spcAft>
                          <a:spcPts val="1800"/>
                        </a:spcAft>
                        <a:buFont typeface="Arial" panose="020B0604020202020204" pitchFamily="34" charset="0"/>
                        <a:buChar char="•"/>
                      </a:pPr>
                      <a:r>
                        <a:rPr lang="en-US" sz="2400" i="0" dirty="0">
                          <a:latin typeface="Times New Roman" charset="0"/>
                          <a:ea typeface="Times New Roman" charset="0"/>
                          <a:cs typeface="Times New Roman" charset="0"/>
                        </a:rPr>
                        <a:t>Bullsnakes are a colubrid species of snake native to North America. They are generalists that prey on many species, and those that live in the Nebraska Sandhills often reside in abandoned prairie dog burrows.</a:t>
                      </a:r>
                    </a:p>
                    <a:p>
                      <a:pPr marL="342900" indent="-342900">
                        <a:spcBef>
                          <a:spcPts val="0"/>
                        </a:spcBef>
                        <a:spcAft>
                          <a:spcPts val="1800"/>
                        </a:spcAft>
                        <a:buFont typeface="Arial" panose="020B0604020202020204" pitchFamily="34" charset="0"/>
                        <a:buChar char="•"/>
                      </a:pPr>
                      <a:r>
                        <a:rPr lang="en-US" sz="2400" kern="1200" dirty="0">
                          <a:solidFill>
                            <a:schemeClr val="tx1"/>
                          </a:solidFill>
                          <a:effectLst/>
                          <a:latin typeface="Times New Roman" panose="02020603050405020304" pitchFamily="18" charset="0"/>
                          <a:ea typeface="+mn-ea"/>
                          <a:cs typeface="Times New Roman" panose="02020603050405020304" pitchFamily="18" charset="0"/>
                        </a:rPr>
                        <a:t>The mesopredator Black-footed ferret (</a:t>
                      </a:r>
                      <a:r>
                        <a:rPr lang="en-US" sz="2400" i="1" kern="1200" dirty="0">
                          <a:solidFill>
                            <a:schemeClr val="tx1"/>
                          </a:solidFill>
                          <a:effectLst/>
                          <a:latin typeface="Times New Roman" panose="02020603050405020304" pitchFamily="18" charset="0"/>
                          <a:ea typeface="+mn-ea"/>
                          <a:cs typeface="Times New Roman" panose="02020603050405020304" pitchFamily="18" charset="0"/>
                        </a:rPr>
                        <a:t>Mustela nigripes)</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i="0" kern="1200" dirty="0">
                          <a:solidFill>
                            <a:schemeClr val="tx1"/>
                          </a:solidFill>
                          <a:effectLst/>
                          <a:latin typeface="Times New Roman" charset="0"/>
                          <a:ea typeface="+mn-ea"/>
                          <a:cs typeface="Times New Roman" charset="0"/>
                        </a:rPr>
                        <a:t>is a federally endangered species endemic to North America but has been extirpated from Nebraska.  </a:t>
                      </a:r>
                      <a:endParaRPr lang="en-US" sz="2400" kern="1200" dirty="0">
                        <a:solidFill>
                          <a:schemeClr val="tx1"/>
                        </a:solidFill>
                        <a:effectLst/>
                        <a:latin typeface="Times New Roman" panose="02020603050405020304" pitchFamily="18" charset="0"/>
                        <a:ea typeface="+mn-ea"/>
                        <a:cs typeface="Times New Roman" panose="02020603050405020304" pitchFamily="18" charset="0"/>
                      </a:endParaRPr>
                    </a:p>
                    <a:p>
                      <a:pPr marL="342900" indent="-342900">
                        <a:spcBef>
                          <a:spcPts val="0"/>
                        </a:spcBef>
                        <a:spcAft>
                          <a:spcPts val="1800"/>
                        </a:spcAft>
                        <a:buFont typeface="Arial" panose="020B0604020202020204" pitchFamily="34" charset="0"/>
                        <a:buChar char="•"/>
                      </a:pPr>
                      <a:r>
                        <a:rPr lang="en-US" sz="2400" kern="1200" dirty="0">
                          <a:solidFill>
                            <a:schemeClr val="tx1"/>
                          </a:solidFill>
                          <a:effectLst/>
                          <a:latin typeface="Times New Roman" panose="02020603050405020304" pitchFamily="18" charset="0"/>
                          <a:ea typeface="+mn-ea"/>
                          <a:cs typeface="Times New Roman" panose="02020603050405020304" pitchFamily="18" charset="0"/>
                        </a:rPr>
                        <a:t>Black-footed ferrets are </a:t>
                      </a:r>
                      <a:r>
                        <a:rPr lang="en-US" sz="2400" i="0" kern="1200" dirty="0">
                          <a:solidFill>
                            <a:schemeClr val="tx1"/>
                          </a:solidFill>
                          <a:effectLst/>
                          <a:latin typeface="Times New Roman" charset="0"/>
                          <a:ea typeface="+mn-ea"/>
                          <a:cs typeface="Times New Roman" charset="0"/>
                        </a:rPr>
                        <a:t>obligate carnivores of black-tailed prairie dogs (</a:t>
                      </a:r>
                      <a:r>
                        <a:rPr lang="en-US" sz="2400" i="1" kern="1200" dirty="0">
                          <a:solidFill>
                            <a:schemeClr val="tx1"/>
                          </a:solidFill>
                          <a:effectLst/>
                          <a:latin typeface="Times New Roman" panose="02020603050405020304" pitchFamily="18" charset="0"/>
                          <a:ea typeface="+mn-ea"/>
                          <a:cs typeface="Times New Roman" panose="02020603050405020304" pitchFamily="18" charset="0"/>
                        </a:rPr>
                        <a:t>Cynomys ludovicianus) </a:t>
                      </a:r>
                      <a:r>
                        <a:rPr lang="en-US" sz="2400" i="0" kern="1200" dirty="0">
                          <a:solidFill>
                            <a:schemeClr val="tx1"/>
                          </a:solidFill>
                          <a:effectLst/>
                          <a:latin typeface="Times New Roman" panose="02020603050405020304" pitchFamily="18" charset="0"/>
                          <a:ea typeface="+mn-ea"/>
                          <a:cs typeface="Times New Roman" panose="02020603050405020304" pitchFamily="18" charset="0"/>
                        </a:rPr>
                        <a:t>and are</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found in their towns, alongside bullsnakes, in pursuit of prey</a:t>
                      </a:r>
                      <a:r>
                        <a:rPr lang="en-US" sz="2400" i="0" kern="1200" dirty="0">
                          <a:solidFill>
                            <a:schemeClr val="tx1"/>
                          </a:solidFill>
                          <a:effectLst/>
                          <a:latin typeface="Times New Roman" charset="0"/>
                          <a:ea typeface="+mn-ea"/>
                          <a:cs typeface="Times New Roman" charset="0"/>
                        </a:rPr>
                        <a:t>.</a:t>
                      </a:r>
                    </a:p>
                    <a:p>
                      <a:pPr marL="342900" indent="-342900">
                        <a:spcBef>
                          <a:spcPts val="0"/>
                        </a:spcBef>
                        <a:spcAft>
                          <a:spcPts val="1800"/>
                        </a:spcAft>
                        <a:buFont typeface="Arial" panose="020B0604020202020204" pitchFamily="34" charset="0"/>
                        <a:buChar char="•"/>
                      </a:pPr>
                      <a:r>
                        <a:rPr lang="en-US" sz="2400" i="0" kern="1200" dirty="0">
                          <a:solidFill>
                            <a:schemeClr val="tx1"/>
                          </a:solidFill>
                          <a:effectLst/>
                          <a:latin typeface="Times New Roman" charset="0"/>
                          <a:ea typeface="+mn-ea"/>
                          <a:cs typeface="Times New Roman" charset="0"/>
                        </a:rPr>
                        <a:t> Little is known about interactions between bullsnakes and black-footed ferrets, but investigation is warranted to determine if the snakes pose a realistic threat to ferret recovery.</a:t>
                      </a:r>
                    </a:p>
                    <a:p>
                      <a:pPr marL="342900" indent="-342900">
                        <a:spcBef>
                          <a:spcPts val="0"/>
                        </a:spcBef>
                        <a:spcAft>
                          <a:spcPts val="1800"/>
                        </a:spcAft>
                        <a:buFont typeface="Arial" panose="020B0604020202020204" pitchFamily="34" charset="0"/>
                        <a:buChar char="•"/>
                      </a:pPr>
                      <a:r>
                        <a:rPr lang="en-US" sz="2400" i="0" dirty="0">
                          <a:latin typeface="Times New Roman" charset="0"/>
                          <a:ea typeface="Times New Roman" charset="0"/>
                          <a:cs typeface="Times New Roman" charset="0"/>
                        </a:rPr>
                        <a:t>Snakes receive information about their environments through their vomeronasal organ. The vomeronasal organ is a chemosensory organ that transfers environmental chemical stimuli to the organ receptor during tongue flicking.</a:t>
                      </a:r>
                    </a:p>
                  </a:txBody>
                  <a:tcPr marL="237744" marR="237744" marT="237744" marB="237744">
                    <a:lnT w="762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F339C69C-1CB3-9CBA-8C98-947AD256F8BD}"/>
              </a:ext>
            </a:extLst>
          </p:cNvPr>
          <p:cNvGraphicFramePr>
            <a:graphicFrameLocks noGrp="1"/>
          </p:cNvGraphicFramePr>
          <p:nvPr>
            <p:extLst>
              <p:ext uri="{D42A27DB-BD31-4B8C-83A1-F6EECF244321}">
                <p14:modId xmlns:p14="http://schemas.microsoft.com/office/powerpoint/2010/main" val="2708133636"/>
              </p:ext>
            </p:extLst>
          </p:nvPr>
        </p:nvGraphicFramePr>
        <p:xfrm>
          <a:off x="23435733" y="5489234"/>
          <a:ext cx="11349463" cy="10411206"/>
        </p:xfrm>
        <a:graphic>
          <a:graphicData uri="http://schemas.openxmlformats.org/drawingml/2006/table">
            <a:tbl>
              <a:tblPr firstRow="1" bandRow="1">
                <a:effectLst/>
                <a:tableStyleId>{2D5ABB26-0587-4C30-8999-92F81FD0307C}</a:tableStyleId>
              </a:tblPr>
              <a:tblGrid>
                <a:gridCol w="11349463">
                  <a:extLst>
                    <a:ext uri="{9D8B030D-6E8A-4147-A177-3AD203B41FA5}">
                      <a16:colId xmlns:a16="http://schemas.microsoft.com/office/drawing/2014/main" val="20000"/>
                    </a:ext>
                  </a:extLst>
                </a:gridCol>
              </a:tblGrid>
              <a:tr h="1069848">
                <a:tc>
                  <a:txBody>
                    <a:bodyPr/>
                    <a:lstStyle/>
                    <a:p>
                      <a:pPr marL="0" marR="0" indent="0" algn="l" defTabSz="3535710" rtl="0" eaLnBrk="1" fontAlgn="auto" latinLnBrk="0" hangingPunct="1">
                        <a:lnSpc>
                          <a:spcPct val="100000"/>
                        </a:lnSpc>
                        <a:spcBef>
                          <a:spcPts val="0"/>
                        </a:spcBef>
                        <a:spcAft>
                          <a:spcPts val="1800"/>
                        </a:spcAft>
                        <a:buClrTx/>
                        <a:buSzTx/>
                        <a:buFontTx/>
                        <a:buNone/>
                        <a:tabLst/>
                        <a:defRPr/>
                      </a:pPr>
                      <a:r>
                        <a:rPr lang="en-US" sz="3900" b="1" kern="1200" spc="100" baseline="0" dirty="0">
                          <a:solidFill>
                            <a:schemeClr val="bg1"/>
                          </a:solidFill>
                          <a:latin typeface="Arial" charset="0"/>
                          <a:ea typeface="Arial" charset="0"/>
                          <a:cs typeface="Arial" charset="0"/>
                        </a:rPr>
                        <a:t>Discussion</a:t>
                      </a:r>
                    </a:p>
                  </a:txBody>
                  <a:tcPr marL="237744" marR="237744" marT="237744" marB="237744">
                    <a:lnB w="76200" cap="flat" cmpd="sng" algn="ctr">
                      <a:solidFill>
                        <a:schemeClr val="bg2">
                          <a:lumMod val="90000"/>
                        </a:schemeClr>
                      </a:solidFill>
                      <a:prstDash val="solid"/>
                      <a:round/>
                      <a:headEnd type="none" w="med" len="med"/>
                      <a:tailEnd type="none" w="med" len="med"/>
                    </a:lnB>
                    <a:solidFill>
                      <a:srgbClr val="CB2133"/>
                    </a:solidFill>
                  </a:tcPr>
                </a:tc>
                <a:extLst>
                  <a:ext uri="{0D108BD9-81ED-4DB2-BD59-A6C34878D82A}">
                    <a16:rowId xmlns:a16="http://schemas.microsoft.com/office/drawing/2014/main" val="10000"/>
                  </a:ext>
                </a:extLst>
              </a:tr>
              <a:tr h="9341358">
                <a:tc>
                  <a:txBody>
                    <a:bodyPr/>
                    <a:lstStyle/>
                    <a:p>
                      <a:pPr marL="342900" indent="-342900">
                        <a:spcAft>
                          <a:spcPts val="1800"/>
                        </a:spcAft>
                        <a:buFont typeface="Arial" panose="020B0604020202020204" pitchFamily="34" charset="0"/>
                        <a:buChar char="•"/>
                      </a:pPr>
                      <a:r>
                        <a:rPr lang="en-US" sz="2400" b="0" dirty="0">
                          <a:solidFill>
                            <a:schemeClr val="tx1"/>
                          </a:solidFill>
                          <a:latin typeface="Times New Roman" panose="02020603050405020304" pitchFamily="18" charset="0"/>
                          <a:ea typeface="Times New Roman" charset="0"/>
                          <a:cs typeface="Times New Roman" panose="02020603050405020304" pitchFamily="18" charset="0"/>
                        </a:rPr>
                        <a:t>The results stating that the data is statistically insignificant may be attributed to the small sample size and, therefore, the limited amount of data. Before the ferret trials began, Snake #1 unexpectedly passed away, reducing the sample size to three.</a:t>
                      </a:r>
                    </a:p>
                    <a:p>
                      <a:pPr marL="342900" indent="-342900">
                        <a:spcAft>
                          <a:spcPts val="1800"/>
                        </a:spcAft>
                        <a:buFont typeface="Arial" panose="020B0604020202020204" pitchFamily="34" charset="0"/>
                        <a:buChar char="•"/>
                      </a:pPr>
                      <a:r>
                        <a:rPr lang="en-US" sz="2400" b="0" dirty="0">
                          <a:solidFill>
                            <a:schemeClr val="tx1"/>
                          </a:solidFill>
                          <a:latin typeface="Times New Roman" panose="02020603050405020304" pitchFamily="18" charset="0"/>
                          <a:ea typeface="Times New Roman" charset="0"/>
                          <a:cs typeface="Times New Roman" panose="02020603050405020304" pitchFamily="18" charset="0"/>
                        </a:rPr>
                        <a:t>The open arena allows for many behaviors to be exhibited and observed; it may also influence how the snakes respond to the stimuli. This may be a result of the open arena introducing other factors, such as scents and sounds, that may be distracting.</a:t>
                      </a:r>
                    </a:p>
                    <a:p>
                      <a:pPr marL="342900" indent="-342900">
                        <a:spcAft>
                          <a:spcPts val="1800"/>
                        </a:spcAft>
                        <a:buFont typeface="Arial" panose="020B0604020202020204" pitchFamily="34" charset="0"/>
                        <a:buChar char="•"/>
                      </a:pPr>
                      <a:r>
                        <a:rPr lang="en-US" sz="2400" b="0" dirty="0">
                          <a:solidFill>
                            <a:schemeClr val="tx1"/>
                          </a:solidFill>
                          <a:latin typeface="Times New Roman" panose="02020603050405020304" pitchFamily="18" charset="0"/>
                          <a:ea typeface="Times New Roman" charset="0"/>
                          <a:cs typeface="Times New Roman" panose="02020603050405020304" pitchFamily="18" charset="0"/>
                        </a:rPr>
                        <a:t>Some behaviors exhibited by the snakes point toward an attraction toward black-footed ferrets, as seen in Fig. 3. as Snake #2 burrows through the scent pile.</a:t>
                      </a:r>
                    </a:p>
                    <a:p>
                      <a:pPr marL="342900" indent="-342900">
                        <a:spcAft>
                          <a:spcPts val="1800"/>
                        </a:spcAft>
                        <a:buFont typeface="Arial" panose="020B0604020202020204" pitchFamily="34" charset="0"/>
                        <a:buChar char="•"/>
                      </a:pPr>
                      <a:r>
                        <a:rPr lang="en-US" sz="2400" b="0" dirty="0">
                          <a:solidFill>
                            <a:schemeClr val="tx1"/>
                          </a:solidFill>
                          <a:latin typeface="Times New Roman" panose="02020603050405020304" pitchFamily="18" charset="0"/>
                          <a:ea typeface="Times New Roman" charset="0"/>
                          <a:cs typeface="Times New Roman" panose="02020603050405020304" pitchFamily="18" charset="0"/>
                        </a:rPr>
                        <a:t>This study requires more research across a larger sample size to fully investigate the interest towards black-footed ferrets exhibited by bullsnakes.</a:t>
                      </a:r>
                    </a:p>
                  </a:txBody>
                  <a:tcPr marL="237744" marR="237744" marT="237744" marB="237744">
                    <a:lnT w="762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698D1126-F3E2-3AF5-4131-7E75F1641342}"/>
              </a:ext>
            </a:extLst>
          </p:cNvPr>
          <p:cNvGraphicFramePr>
            <a:graphicFrameLocks noGrp="1"/>
          </p:cNvGraphicFramePr>
          <p:nvPr>
            <p:extLst>
              <p:ext uri="{D42A27DB-BD31-4B8C-83A1-F6EECF244321}">
                <p14:modId xmlns:p14="http://schemas.microsoft.com/office/powerpoint/2010/main" val="933122724"/>
              </p:ext>
            </p:extLst>
          </p:nvPr>
        </p:nvGraphicFramePr>
        <p:xfrm>
          <a:off x="9938830" y="5489234"/>
          <a:ext cx="7492261" cy="10003536"/>
        </p:xfrm>
        <a:graphic>
          <a:graphicData uri="http://schemas.openxmlformats.org/drawingml/2006/table">
            <a:tbl>
              <a:tblPr firstRow="1" bandRow="1">
                <a:effectLst/>
                <a:tableStyleId>{2D5ABB26-0587-4C30-8999-92F81FD0307C}</a:tableStyleId>
              </a:tblPr>
              <a:tblGrid>
                <a:gridCol w="7492261">
                  <a:extLst>
                    <a:ext uri="{9D8B030D-6E8A-4147-A177-3AD203B41FA5}">
                      <a16:colId xmlns:a16="http://schemas.microsoft.com/office/drawing/2014/main" val="20000"/>
                    </a:ext>
                  </a:extLst>
                </a:gridCol>
              </a:tblGrid>
              <a:tr h="754341">
                <a:tc>
                  <a:txBody>
                    <a:bodyPr/>
                    <a:lstStyle/>
                    <a:p>
                      <a:pPr marL="0" marR="0" indent="0" algn="l" defTabSz="3535710" rtl="0" eaLnBrk="1" fontAlgn="auto" latinLnBrk="0" hangingPunct="1">
                        <a:lnSpc>
                          <a:spcPct val="100000"/>
                        </a:lnSpc>
                        <a:spcBef>
                          <a:spcPts val="0"/>
                        </a:spcBef>
                        <a:spcAft>
                          <a:spcPts val="1800"/>
                        </a:spcAft>
                        <a:buClrTx/>
                        <a:buSzTx/>
                        <a:buFontTx/>
                        <a:buNone/>
                        <a:tabLst/>
                        <a:defRPr/>
                      </a:pPr>
                      <a:r>
                        <a:rPr lang="en-US" sz="3900" b="1" kern="1200" spc="100" baseline="0" dirty="0">
                          <a:solidFill>
                            <a:schemeClr val="bg1"/>
                          </a:solidFill>
                          <a:latin typeface="Arial" charset="0"/>
                          <a:ea typeface="Arial" charset="0"/>
                          <a:cs typeface="Arial" charset="0"/>
                        </a:rPr>
                        <a:t>Methods</a:t>
                      </a:r>
                    </a:p>
                  </a:txBody>
                  <a:tcPr marL="237744" marR="237744" marT="237744" marB="237744">
                    <a:lnB w="76200" cap="flat" cmpd="sng" algn="ctr">
                      <a:solidFill>
                        <a:schemeClr val="bg2">
                          <a:lumMod val="90000"/>
                        </a:schemeClr>
                      </a:solidFill>
                      <a:prstDash val="solid"/>
                      <a:round/>
                      <a:headEnd type="none" w="med" len="med"/>
                      <a:tailEnd type="none" w="med" len="med"/>
                    </a:lnB>
                    <a:solidFill>
                      <a:srgbClr val="CB2133"/>
                    </a:solidFill>
                  </a:tcPr>
                </a:tc>
                <a:extLst>
                  <a:ext uri="{0D108BD9-81ED-4DB2-BD59-A6C34878D82A}">
                    <a16:rowId xmlns:a16="http://schemas.microsoft.com/office/drawing/2014/main" val="10000"/>
                  </a:ext>
                </a:extLst>
              </a:tr>
              <a:tr h="4555599">
                <a:tc>
                  <a:txBody>
                    <a:bodyPr/>
                    <a:lstStyle/>
                    <a:p>
                      <a:pPr marL="342900" indent="-342900">
                        <a:spcBef>
                          <a:spcPts val="0"/>
                        </a:spcBef>
                        <a:spcAft>
                          <a:spcPts val="1800"/>
                        </a:spcAft>
                        <a:buFont typeface="Arial" panose="020B0604020202020204" pitchFamily="34" charset="0"/>
                        <a:buChar char="•"/>
                      </a:pPr>
                      <a:r>
                        <a:rPr lang="en-US" sz="2400" i="0" dirty="0">
                          <a:latin typeface="Times New Roman" charset="0"/>
                          <a:ea typeface="Times New Roman" charset="0"/>
                          <a:cs typeface="Times New Roman" charset="0"/>
                        </a:rPr>
                        <a:t>Four adult wild-caught bullsnakes were used in the study. All of them have been in captivity for five years or more.</a:t>
                      </a:r>
                    </a:p>
                    <a:p>
                      <a:pPr marL="342900" indent="-342900">
                        <a:spcBef>
                          <a:spcPts val="0"/>
                        </a:spcBef>
                        <a:spcAft>
                          <a:spcPts val="1800"/>
                        </a:spcAft>
                        <a:buFont typeface="Arial" panose="020B0604020202020204" pitchFamily="34" charset="0"/>
                        <a:buChar char="•"/>
                      </a:pPr>
                      <a:r>
                        <a:rPr lang="en-US" sz="2400" i="0" dirty="0">
                          <a:latin typeface="Times New Roman" charset="0"/>
                          <a:ea typeface="Times New Roman" charset="0"/>
                          <a:cs typeface="Times New Roman" charset="0"/>
                        </a:rPr>
                        <a:t>The trials were held in a circular arena separated into eight wedge sections. Every session lasted for a duration of 20 minutes.</a:t>
                      </a:r>
                    </a:p>
                    <a:p>
                      <a:pPr marL="342900" indent="-342900">
                        <a:spcBef>
                          <a:spcPts val="0"/>
                        </a:spcBef>
                        <a:spcAft>
                          <a:spcPts val="1800"/>
                        </a:spcAft>
                        <a:buFont typeface="Arial" panose="020B0604020202020204" pitchFamily="34" charset="0"/>
                        <a:buChar char="•"/>
                      </a:pPr>
                      <a:r>
                        <a:rPr lang="en-US" sz="2400" i="0" dirty="0">
                          <a:latin typeface="Times New Roman" charset="0"/>
                          <a:ea typeface="Times New Roman" charset="0"/>
                          <a:cs typeface="Times New Roman" charset="0"/>
                        </a:rPr>
                        <a:t>Selected chemical cues – coyote, black-footed ferret, black-tailed prairie dog, and mouse (</a:t>
                      </a:r>
                      <a:r>
                        <a:rPr lang="en-US" sz="2400" i="1" dirty="0">
                          <a:latin typeface="Times New Roman" charset="0"/>
                          <a:ea typeface="Times New Roman" charset="0"/>
                          <a:cs typeface="Times New Roman" charset="0"/>
                        </a:rPr>
                        <a:t>Mas musculus) </a:t>
                      </a:r>
                      <a:r>
                        <a:rPr lang="en-US" sz="2400" i="0" dirty="0">
                          <a:latin typeface="Times New Roman" charset="0"/>
                          <a:ea typeface="Times New Roman" charset="0"/>
                          <a:cs typeface="Times New Roman" charset="0"/>
                        </a:rPr>
                        <a:t>- were added to the arena before the snakes were individually introduced. </a:t>
                      </a:r>
                    </a:p>
                    <a:p>
                      <a:pPr marL="342900" indent="-342900">
                        <a:spcBef>
                          <a:spcPts val="0"/>
                        </a:spcBef>
                        <a:spcAft>
                          <a:spcPts val="1800"/>
                        </a:spcAft>
                        <a:buFont typeface="Arial" panose="020B0604020202020204" pitchFamily="34" charset="0"/>
                        <a:buChar char="•"/>
                      </a:pPr>
                      <a:r>
                        <a:rPr lang="en-US" sz="2400" i="0" dirty="0">
                          <a:latin typeface="Times New Roman" charset="0"/>
                          <a:ea typeface="Times New Roman" charset="0"/>
                          <a:cs typeface="Times New Roman" charset="0"/>
                        </a:rPr>
                        <a:t>Each trial, including a pilot and substrate-only trials, was repeated twice. The trials were videotaped with a Sony a7III camera, and each section the snake entered was recorded.</a:t>
                      </a:r>
                    </a:p>
                    <a:p>
                      <a:pPr marL="342900" indent="-342900">
                        <a:spcBef>
                          <a:spcPts val="0"/>
                        </a:spcBef>
                        <a:spcAft>
                          <a:spcPts val="1800"/>
                        </a:spcAft>
                        <a:buFont typeface="Arial" panose="020B0604020202020204" pitchFamily="34" charset="0"/>
                        <a:buChar char="•"/>
                      </a:pPr>
                      <a:r>
                        <a:rPr lang="en-US" sz="2400" i="0" dirty="0">
                          <a:latin typeface="Times New Roman" charset="0"/>
                          <a:ea typeface="Times New Roman" charset="0"/>
                          <a:cs typeface="Times New Roman" charset="0"/>
                        </a:rPr>
                        <a:t>The video footage was reviewed, and the number of tongue flicks per minute was documented.</a:t>
                      </a:r>
                    </a:p>
                    <a:p>
                      <a:pPr marL="342900" indent="-342900">
                        <a:spcBef>
                          <a:spcPts val="0"/>
                        </a:spcBef>
                        <a:spcAft>
                          <a:spcPts val="1800"/>
                        </a:spcAft>
                        <a:buFont typeface="Arial" panose="020B0604020202020204" pitchFamily="34" charset="0"/>
                        <a:buChar char="•"/>
                      </a:pPr>
                      <a:r>
                        <a:rPr lang="en-US" sz="2400" i="0" dirty="0">
                          <a:latin typeface="Times New Roman" charset="0"/>
                          <a:ea typeface="Times New Roman" charset="0"/>
                          <a:cs typeface="Times New Roman" charset="0"/>
                        </a:rPr>
                        <a:t>ANOVA testing in R-Studio was run to determine any significance between the number of times the scented sections were visited and the tongue flicks in response to the stimuli.</a:t>
                      </a:r>
                    </a:p>
                  </a:txBody>
                  <a:tcPr marL="237744" marR="237744" marT="237744" marB="237744">
                    <a:lnT w="762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7281AB53-174B-7EB7-F34A-1E32CA646D85}"/>
              </a:ext>
            </a:extLst>
          </p:cNvPr>
          <p:cNvSpPr txBox="1"/>
          <p:nvPr/>
        </p:nvSpPr>
        <p:spPr>
          <a:xfrm>
            <a:off x="845067" y="801370"/>
            <a:ext cx="29518392" cy="2259080"/>
          </a:xfrm>
          <a:prstGeom prst="rect">
            <a:avLst/>
          </a:prstGeom>
          <a:noFill/>
        </p:spPr>
        <p:txBody>
          <a:bodyPr wrap="square" rtlCol="0">
            <a:spAutoFit/>
          </a:bodyPr>
          <a:lstStyle/>
          <a:p>
            <a:pPr>
              <a:lnSpc>
                <a:spcPct val="80000"/>
              </a:lnSpc>
            </a:pPr>
            <a:r>
              <a:rPr lang="en-US" sz="8700" b="1" spc="65" dirty="0">
                <a:solidFill>
                  <a:schemeClr val="bg1"/>
                </a:solidFill>
                <a:latin typeface="Arial"/>
                <a:cs typeface="Arial"/>
              </a:rPr>
              <a:t>Investigating the Behavioral Responses of Bullsnakes (</a:t>
            </a:r>
            <a:r>
              <a:rPr lang="en-US" sz="8700" b="1" i="1" spc="65" dirty="0">
                <a:solidFill>
                  <a:schemeClr val="bg1"/>
                </a:solidFill>
                <a:latin typeface="Arial"/>
                <a:cs typeface="Arial"/>
              </a:rPr>
              <a:t>Pituophis catenifer) </a:t>
            </a:r>
            <a:r>
              <a:rPr lang="en-US" sz="8700" b="1" spc="65" dirty="0">
                <a:solidFill>
                  <a:schemeClr val="bg1"/>
                </a:solidFill>
                <a:latin typeface="Arial"/>
                <a:cs typeface="Arial"/>
              </a:rPr>
              <a:t>to</a:t>
            </a:r>
            <a:r>
              <a:rPr lang="en-US" sz="8700" b="1" i="1" spc="65" dirty="0">
                <a:solidFill>
                  <a:schemeClr val="bg1"/>
                </a:solidFill>
                <a:latin typeface="Arial"/>
                <a:cs typeface="Arial"/>
              </a:rPr>
              <a:t> </a:t>
            </a:r>
            <a:r>
              <a:rPr lang="en-US" sz="8700" b="1" spc="65" dirty="0">
                <a:solidFill>
                  <a:schemeClr val="bg1"/>
                </a:solidFill>
                <a:latin typeface="Arial"/>
                <a:cs typeface="Arial"/>
              </a:rPr>
              <a:t>Chemosensory Stimuli</a:t>
            </a:r>
          </a:p>
        </p:txBody>
      </p:sp>
      <p:sp>
        <p:nvSpPr>
          <p:cNvPr id="15" name="TextBox 14">
            <a:extLst>
              <a:ext uri="{FF2B5EF4-FFF2-40B4-BE49-F238E27FC236}">
                <a16:creationId xmlns:a16="http://schemas.microsoft.com/office/drawing/2014/main" id="{8CFB3331-5363-A36C-874A-68ACE8DDB9C9}"/>
              </a:ext>
            </a:extLst>
          </p:cNvPr>
          <p:cNvSpPr txBox="1"/>
          <p:nvPr/>
        </p:nvSpPr>
        <p:spPr>
          <a:xfrm>
            <a:off x="953130" y="2915129"/>
            <a:ext cx="28038429" cy="759247"/>
          </a:xfrm>
          <a:prstGeom prst="rect">
            <a:avLst/>
          </a:prstGeom>
          <a:noFill/>
        </p:spPr>
        <p:txBody>
          <a:bodyPr wrap="square" rtlCol="0">
            <a:spAutoFit/>
          </a:bodyPr>
          <a:lstStyle/>
          <a:p>
            <a:pPr>
              <a:lnSpc>
                <a:spcPct val="80000"/>
              </a:lnSpc>
            </a:pPr>
            <a:r>
              <a:rPr lang="en-US" sz="5417" i="1" dirty="0">
                <a:solidFill>
                  <a:schemeClr val="bg1"/>
                </a:solidFill>
                <a:latin typeface="Times New Roman" charset="0"/>
                <a:ea typeface="Times New Roman" charset="0"/>
                <a:cs typeface="Times New Roman" charset="0"/>
              </a:rPr>
              <a:t>Sarah Springer</a:t>
            </a:r>
          </a:p>
        </p:txBody>
      </p:sp>
      <p:sp>
        <p:nvSpPr>
          <p:cNvPr id="16" name="TextBox 15">
            <a:extLst>
              <a:ext uri="{FF2B5EF4-FFF2-40B4-BE49-F238E27FC236}">
                <a16:creationId xmlns:a16="http://schemas.microsoft.com/office/drawing/2014/main" id="{249BB127-16CB-E434-1818-E5824DBC7B2C}"/>
              </a:ext>
            </a:extLst>
          </p:cNvPr>
          <p:cNvSpPr txBox="1"/>
          <p:nvPr/>
        </p:nvSpPr>
        <p:spPr>
          <a:xfrm>
            <a:off x="953130" y="3595699"/>
            <a:ext cx="28038429" cy="572464"/>
          </a:xfrm>
          <a:prstGeom prst="rect">
            <a:avLst/>
          </a:prstGeom>
          <a:noFill/>
        </p:spPr>
        <p:txBody>
          <a:bodyPr wrap="square" rtlCol="0">
            <a:spAutoFit/>
          </a:bodyPr>
          <a:lstStyle/>
          <a:p>
            <a:pPr>
              <a:lnSpc>
                <a:spcPct val="80000"/>
              </a:lnSpc>
            </a:pPr>
            <a:r>
              <a:rPr lang="en-US" sz="3900" i="1" dirty="0">
                <a:solidFill>
                  <a:schemeClr val="bg1"/>
                </a:solidFill>
                <a:latin typeface="Times New Roman" charset="0"/>
                <a:ea typeface="Times New Roman" charset="0"/>
                <a:cs typeface="Times New Roman" charset="0"/>
              </a:rPr>
              <a:t>School of Natural Resources</a:t>
            </a:r>
          </a:p>
        </p:txBody>
      </p:sp>
      <p:graphicFrame>
        <p:nvGraphicFramePr>
          <p:cNvPr id="18" name="Table 17">
            <a:extLst>
              <a:ext uri="{FF2B5EF4-FFF2-40B4-BE49-F238E27FC236}">
                <a16:creationId xmlns:a16="http://schemas.microsoft.com/office/drawing/2014/main" id="{B4E66D78-AB24-FC72-0F3E-5138D590EC37}"/>
              </a:ext>
            </a:extLst>
          </p:cNvPr>
          <p:cNvGraphicFramePr>
            <a:graphicFrameLocks noGrp="1"/>
          </p:cNvGraphicFramePr>
          <p:nvPr>
            <p:extLst>
              <p:ext uri="{D42A27DB-BD31-4B8C-83A1-F6EECF244321}">
                <p14:modId xmlns:p14="http://schemas.microsoft.com/office/powerpoint/2010/main" val="3554325814"/>
              </p:ext>
            </p:extLst>
          </p:nvPr>
        </p:nvGraphicFramePr>
        <p:xfrm>
          <a:off x="995756" y="15630412"/>
          <a:ext cx="33789439" cy="2724150"/>
        </p:xfrm>
        <a:graphic>
          <a:graphicData uri="http://schemas.openxmlformats.org/drawingml/2006/table">
            <a:tbl>
              <a:tblPr firstRow="1" bandRow="1">
                <a:effectLst/>
                <a:tableStyleId>{2D5ABB26-0587-4C30-8999-92F81FD0307C}</a:tableStyleId>
              </a:tblPr>
              <a:tblGrid>
                <a:gridCol w="33789439">
                  <a:extLst>
                    <a:ext uri="{9D8B030D-6E8A-4147-A177-3AD203B41FA5}">
                      <a16:colId xmlns:a16="http://schemas.microsoft.com/office/drawing/2014/main" val="20000"/>
                    </a:ext>
                  </a:extLst>
                </a:gridCol>
              </a:tblGrid>
              <a:tr h="1089660">
                <a:tc>
                  <a:txBody>
                    <a:bodyPr/>
                    <a:lstStyle/>
                    <a:p>
                      <a:pPr marL="0" marR="0" indent="0" algn="l" defTabSz="3535710" rtl="0" eaLnBrk="1" fontAlgn="auto" latinLnBrk="0" hangingPunct="1">
                        <a:lnSpc>
                          <a:spcPct val="100000"/>
                        </a:lnSpc>
                        <a:spcBef>
                          <a:spcPts val="0"/>
                        </a:spcBef>
                        <a:spcAft>
                          <a:spcPts val="1800"/>
                        </a:spcAft>
                        <a:buClrTx/>
                        <a:buSzTx/>
                        <a:buFontTx/>
                        <a:buNone/>
                        <a:tabLst/>
                        <a:defRPr/>
                      </a:pPr>
                      <a:r>
                        <a:rPr lang="en-US" sz="3900" b="1" kern="1200" spc="100" baseline="0" dirty="0">
                          <a:solidFill>
                            <a:schemeClr val="bg1"/>
                          </a:solidFill>
                          <a:latin typeface="Arial" charset="0"/>
                          <a:ea typeface="Arial" charset="0"/>
                          <a:cs typeface="Arial" charset="0"/>
                        </a:rPr>
                        <a:t>Results</a:t>
                      </a:r>
                    </a:p>
                  </a:txBody>
                  <a:tcPr marL="396240" marR="396240" marT="247650" marB="247650">
                    <a:lnB w="76200" cap="flat" cmpd="sng" algn="ctr">
                      <a:solidFill>
                        <a:schemeClr val="bg2">
                          <a:lumMod val="90000"/>
                        </a:schemeClr>
                      </a:solidFill>
                      <a:prstDash val="solid"/>
                      <a:round/>
                      <a:headEnd type="none" w="med" len="med"/>
                      <a:tailEnd type="none" w="med" len="med"/>
                    </a:lnB>
                    <a:solidFill>
                      <a:srgbClr val="CB2133"/>
                    </a:solidFill>
                  </a:tcPr>
                </a:tc>
                <a:extLst>
                  <a:ext uri="{0D108BD9-81ED-4DB2-BD59-A6C34878D82A}">
                    <a16:rowId xmlns:a16="http://schemas.microsoft.com/office/drawing/2014/main" val="10000"/>
                  </a:ext>
                </a:extLst>
              </a:tr>
              <a:tr h="1634490">
                <a:tc>
                  <a:txBody>
                    <a:bodyPr/>
                    <a:lstStyle/>
                    <a:p>
                      <a:pPr>
                        <a:spcAft>
                          <a:spcPts val="1800"/>
                        </a:spcAft>
                      </a:pPr>
                      <a:r>
                        <a:rPr lang="en-US" sz="2200" dirty="0">
                          <a:latin typeface="Times New Roman" charset="0"/>
                          <a:ea typeface="Times New Roman" charset="0"/>
                          <a:cs typeface="Times New Roman" charset="0"/>
                        </a:rPr>
                        <a:t>The ANOVA results for both the bullsnake entries into sections with chemical stimulus and tongue flicks in response to chemical stimulus were statistically insignificant. Behaviors such as burrowing into and licking the scent piles were observed in the mouse and black-footed ferret trials.</a:t>
                      </a:r>
                    </a:p>
                  </a:txBody>
                  <a:tcPr marL="396240" marR="396240" marT="396240" marB="0">
                    <a:lnT w="762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pic>
        <p:nvPicPr>
          <p:cNvPr id="5" name="Picture 4">
            <a:extLst>
              <a:ext uri="{FF2B5EF4-FFF2-40B4-BE49-F238E27FC236}">
                <a16:creationId xmlns:a16="http://schemas.microsoft.com/office/drawing/2014/main" id="{2580A600-9D8C-BE08-4B07-01041B2B833F}"/>
              </a:ext>
            </a:extLst>
          </p:cNvPr>
          <p:cNvPicPr>
            <a:picLocks noChangeAspect="1"/>
          </p:cNvPicPr>
          <p:nvPr/>
        </p:nvPicPr>
        <p:blipFill>
          <a:blip r:embed="rId3"/>
          <a:stretch>
            <a:fillRect/>
          </a:stretch>
        </p:blipFill>
        <p:spPr>
          <a:xfrm>
            <a:off x="1029010" y="17698359"/>
            <a:ext cx="7606103" cy="5419347"/>
          </a:xfrm>
          <a:prstGeom prst="rect">
            <a:avLst/>
          </a:prstGeom>
          <a:ln w="25400">
            <a:solidFill>
              <a:schemeClr val="tx1">
                <a:lumMod val="65000"/>
                <a:lumOff val="35000"/>
              </a:schemeClr>
            </a:solidFill>
          </a:ln>
        </p:spPr>
      </p:pic>
      <p:pic>
        <p:nvPicPr>
          <p:cNvPr id="11" name="Picture 10">
            <a:extLst>
              <a:ext uri="{FF2B5EF4-FFF2-40B4-BE49-F238E27FC236}">
                <a16:creationId xmlns:a16="http://schemas.microsoft.com/office/drawing/2014/main" id="{995DA283-8F19-C87B-7731-FD008D652A03}"/>
              </a:ext>
            </a:extLst>
          </p:cNvPr>
          <p:cNvPicPr>
            <a:picLocks noChangeAspect="1"/>
          </p:cNvPicPr>
          <p:nvPr/>
        </p:nvPicPr>
        <p:blipFill>
          <a:blip r:embed="rId4"/>
          <a:stretch>
            <a:fillRect/>
          </a:stretch>
        </p:blipFill>
        <p:spPr>
          <a:xfrm>
            <a:off x="9499431" y="17698360"/>
            <a:ext cx="7612947" cy="5404862"/>
          </a:xfrm>
          <a:prstGeom prst="rect">
            <a:avLst/>
          </a:prstGeom>
          <a:ln w="25400">
            <a:solidFill>
              <a:schemeClr val="tx1">
                <a:lumMod val="65000"/>
                <a:lumOff val="35000"/>
              </a:schemeClr>
            </a:solidFill>
          </a:ln>
        </p:spPr>
      </p:pic>
      <p:graphicFrame>
        <p:nvGraphicFramePr>
          <p:cNvPr id="20" name="Table 19">
            <a:extLst>
              <a:ext uri="{FF2B5EF4-FFF2-40B4-BE49-F238E27FC236}">
                <a16:creationId xmlns:a16="http://schemas.microsoft.com/office/drawing/2014/main" id="{C3DE9749-2CA5-90FD-8A2B-303A0571E694}"/>
              </a:ext>
            </a:extLst>
          </p:cNvPr>
          <p:cNvGraphicFramePr>
            <a:graphicFrameLocks noGrp="1"/>
          </p:cNvGraphicFramePr>
          <p:nvPr>
            <p:extLst>
              <p:ext uri="{D42A27DB-BD31-4B8C-83A1-F6EECF244321}">
                <p14:modId xmlns:p14="http://schemas.microsoft.com/office/powerpoint/2010/main" val="3787775573"/>
              </p:ext>
            </p:extLst>
          </p:nvPr>
        </p:nvGraphicFramePr>
        <p:xfrm>
          <a:off x="23435734" y="11722216"/>
          <a:ext cx="11349462" cy="5614416"/>
        </p:xfrm>
        <a:graphic>
          <a:graphicData uri="http://schemas.openxmlformats.org/drawingml/2006/table">
            <a:tbl>
              <a:tblPr firstRow="1" bandRow="1">
                <a:effectLst/>
                <a:tableStyleId>{2D5ABB26-0587-4C30-8999-92F81FD0307C}</a:tableStyleId>
              </a:tblPr>
              <a:tblGrid>
                <a:gridCol w="11349462">
                  <a:extLst>
                    <a:ext uri="{9D8B030D-6E8A-4147-A177-3AD203B41FA5}">
                      <a16:colId xmlns:a16="http://schemas.microsoft.com/office/drawing/2014/main" val="20000"/>
                    </a:ext>
                  </a:extLst>
                </a:gridCol>
              </a:tblGrid>
              <a:tr h="0">
                <a:tc>
                  <a:txBody>
                    <a:bodyPr/>
                    <a:lstStyle/>
                    <a:p>
                      <a:pPr marL="0" marR="0" indent="0" algn="l" defTabSz="3535710" rtl="0" eaLnBrk="1" fontAlgn="auto" latinLnBrk="0" hangingPunct="1">
                        <a:lnSpc>
                          <a:spcPct val="100000"/>
                        </a:lnSpc>
                        <a:spcBef>
                          <a:spcPts val="0"/>
                        </a:spcBef>
                        <a:spcAft>
                          <a:spcPts val="1800"/>
                        </a:spcAft>
                        <a:buClrTx/>
                        <a:buSzTx/>
                        <a:buFontTx/>
                        <a:buNone/>
                        <a:tabLst/>
                        <a:defRPr/>
                      </a:pPr>
                      <a:r>
                        <a:rPr lang="en-US" sz="3900" b="1" kern="1200" spc="100" baseline="0" dirty="0">
                          <a:solidFill>
                            <a:schemeClr val="bg1"/>
                          </a:solidFill>
                          <a:latin typeface="Arial" charset="0"/>
                          <a:ea typeface="Arial" charset="0"/>
                          <a:cs typeface="Arial" charset="0"/>
                        </a:rPr>
                        <a:t>References</a:t>
                      </a:r>
                    </a:p>
                  </a:txBody>
                  <a:tcPr marL="237744" marR="237744" marT="237744" marB="237744">
                    <a:lnB w="76200" cap="flat" cmpd="sng" algn="ctr">
                      <a:solidFill>
                        <a:schemeClr val="bg2">
                          <a:lumMod val="90000"/>
                        </a:schemeClr>
                      </a:solidFill>
                      <a:prstDash val="solid"/>
                      <a:round/>
                      <a:headEnd type="none" w="med" len="med"/>
                      <a:tailEnd type="none" w="med" len="med"/>
                    </a:lnB>
                    <a:solidFill>
                      <a:srgbClr val="CB2133"/>
                    </a:solidFill>
                  </a:tcPr>
                </a:tc>
                <a:extLst>
                  <a:ext uri="{0D108BD9-81ED-4DB2-BD59-A6C34878D82A}">
                    <a16:rowId xmlns:a16="http://schemas.microsoft.com/office/drawing/2014/main" val="10000"/>
                  </a:ext>
                </a:extLst>
              </a:tr>
              <a:tr h="4255762">
                <a:tc>
                  <a:txBody>
                    <a:bodyPr/>
                    <a:lstStyle/>
                    <a:p>
                      <a:pPr>
                        <a:spcAft>
                          <a:spcPts val="1800"/>
                        </a:spcAft>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Krause, M. A., </a:t>
                      </a: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Koharchik</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C., &amp; Staples, L. (2024). Responses to prey chemical cues in wild-caught, adult gopher snakes (Pituophis catenifer). </a:t>
                      </a:r>
                      <a:r>
                        <a:rPr lang="en-US" sz="1800" i="1" kern="1200" dirty="0">
                          <a:solidFill>
                            <a:schemeClr val="tx1"/>
                          </a:solidFill>
                          <a:effectLst/>
                          <a:latin typeface="Times New Roman" panose="02020603050405020304" pitchFamily="18" charset="0"/>
                          <a:ea typeface="+mn-ea"/>
                          <a:cs typeface="Times New Roman" panose="02020603050405020304" pitchFamily="18" charset="0"/>
                        </a:rPr>
                        <a:t>Apa.org</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i="1" kern="1200" dirty="0">
                          <a:solidFill>
                            <a:schemeClr val="tx1"/>
                          </a:solidFill>
                          <a:effectLst/>
                          <a:latin typeface="Times New Roman" panose="02020603050405020304" pitchFamily="18" charset="0"/>
                          <a:ea typeface="+mn-ea"/>
                          <a:cs typeface="Times New Roman" panose="02020603050405020304" pitchFamily="18" charset="0"/>
                        </a:rPr>
                        <a:t>139</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(2). https://psycnet.apa.org/record/2025-20562-001</a:t>
                      </a:r>
                    </a:p>
                    <a:p>
                      <a:pPr marL="0" marR="0" lvl="0" indent="0" algn="l" defTabSz="3535710" rtl="0" eaLnBrk="1" fontAlgn="auto" latinLnBrk="0" hangingPunct="1">
                        <a:lnSpc>
                          <a:spcPct val="100000"/>
                        </a:lnSpc>
                        <a:spcBef>
                          <a:spcPts val="0"/>
                        </a:spcBef>
                        <a:spcAft>
                          <a:spcPts val="180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Pernetta, A. P., Reading, C. J., &amp; Allen, J. A. (2008). Chemoreception and kin discrimination by neonate smooth snakes, Coronella austriaca. </a:t>
                      </a:r>
                      <a:r>
                        <a:rPr lang="en-US" sz="1800" i="1" kern="1200" dirty="0">
                          <a:solidFill>
                            <a:schemeClr val="tx1"/>
                          </a:solidFill>
                          <a:effectLst/>
                          <a:latin typeface="Times New Roman" panose="02020603050405020304" pitchFamily="18" charset="0"/>
                          <a:ea typeface="+mn-ea"/>
                          <a:cs typeface="Times New Roman" panose="02020603050405020304" pitchFamily="18" charset="0"/>
                        </a:rPr>
                        <a:t>Animal </a:t>
                      </a:r>
                      <a:r>
                        <a:rPr lang="en-US" sz="1800" i="1" kern="1200" dirty="0" err="1">
                          <a:solidFill>
                            <a:schemeClr val="tx1"/>
                          </a:solidFill>
                          <a:effectLst/>
                          <a:latin typeface="Times New Roman" panose="02020603050405020304" pitchFamily="18" charset="0"/>
                          <a:ea typeface="+mn-ea"/>
                          <a:cs typeface="Times New Roman" panose="02020603050405020304" pitchFamily="18" charset="0"/>
                        </a:rPr>
                        <a:t>Behaviour</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i="1" kern="1200" dirty="0">
                          <a:solidFill>
                            <a:schemeClr val="tx1"/>
                          </a:solidFill>
                          <a:effectLst/>
                          <a:latin typeface="Times New Roman" panose="02020603050405020304" pitchFamily="18" charset="0"/>
                          <a:ea typeface="+mn-ea"/>
                          <a:cs typeface="Times New Roman" panose="02020603050405020304" pitchFamily="18" charset="0"/>
                        </a:rPr>
                        <a:t>77</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(2), 363–368. https://doi.org/10.1016/j.anbehav.2008.10.008 </a:t>
                      </a:r>
                    </a:p>
                    <a:p>
                      <a:pPr>
                        <a:spcAft>
                          <a:spcPts val="1800"/>
                        </a:spcAft>
                      </a:pPr>
                      <a:r>
                        <a:rPr lang="en-US" sz="1800" kern="1200" dirty="0" err="1">
                          <a:solidFill>
                            <a:schemeClr val="tx1"/>
                          </a:solidFill>
                          <a:effectLst/>
                          <a:latin typeface="Times New Roman" panose="02020603050405020304" pitchFamily="18" charset="0"/>
                          <a:ea typeface="+mn-ea"/>
                          <a:cs typeface="Times New Roman" panose="02020603050405020304" pitchFamily="18" charset="0"/>
                        </a:rPr>
                        <a:t>Tretten</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T. N. (2018). Rarely Observed Behaviors and Occurrences of Black-footed Ferrets Preconditioning for Wild Release 2014–2017. </a:t>
                      </a:r>
                      <a:r>
                        <a:rPr lang="en-US" sz="1800" i="1" kern="1200" dirty="0">
                          <a:solidFill>
                            <a:schemeClr val="tx1"/>
                          </a:solidFill>
                          <a:effectLst/>
                          <a:latin typeface="Times New Roman" panose="02020603050405020304" pitchFamily="18" charset="0"/>
                          <a:ea typeface="+mn-ea"/>
                          <a:cs typeface="Times New Roman" panose="02020603050405020304" pitchFamily="18" charset="0"/>
                        </a:rPr>
                        <a:t>Journal of Fish and Wildlife Management</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i="1" kern="1200" dirty="0">
                          <a:solidFill>
                            <a:schemeClr val="tx1"/>
                          </a:solidFill>
                          <a:effectLst/>
                          <a:latin typeface="Times New Roman" panose="02020603050405020304" pitchFamily="18" charset="0"/>
                          <a:ea typeface="+mn-ea"/>
                          <a:cs typeface="Times New Roman" panose="02020603050405020304" pitchFamily="18" charset="0"/>
                        </a:rPr>
                        <a:t>10</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(1), 241–249. https://doi.org/10.3996/042018-jfwm-030</a:t>
                      </a:r>
                    </a:p>
                    <a:p>
                      <a:pPr marL="0" marR="0" lvl="0" indent="0" algn="l" defTabSz="3535710" rtl="0" eaLnBrk="1" fontAlgn="auto" latinLnBrk="0" hangingPunct="1">
                        <a:lnSpc>
                          <a:spcPct val="100000"/>
                        </a:lnSpc>
                        <a:spcBef>
                          <a:spcPts val="0"/>
                        </a:spcBef>
                        <a:spcAft>
                          <a:spcPts val="1800"/>
                        </a:spcAft>
                        <a:buClrTx/>
                        <a:buSzTx/>
                        <a:buFontTx/>
                        <a:buNone/>
                        <a:tabLst/>
                        <a:defRPr/>
                      </a:pPr>
                      <a:endParaRPr lang="en-US" sz="2200" kern="1200" dirty="0">
                        <a:solidFill>
                          <a:schemeClr val="tx1"/>
                        </a:solidFill>
                        <a:effectLst/>
                        <a:latin typeface="Times New Roman" panose="02020603050405020304" pitchFamily="18" charset="0"/>
                        <a:ea typeface="+mn-ea"/>
                        <a:cs typeface="Times New Roman" panose="02020603050405020304" pitchFamily="18" charset="0"/>
                      </a:endParaRPr>
                    </a:p>
                    <a:p>
                      <a:pPr>
                        <a:spcAft>
                          <a:spcPts val="1800"/>
                        </a:spcAft>
                      </a:pPr>
                      <a:endParaRPr lang="en-US" sz="2200" kern="1200" dirty="0">
                        <a:solidFill>
                          <a:schemeClr val="tx1"/>
                        </a:solidFill>
                        <a:effectLst/>
                        <a:latin typeface="Times New Roman" panose="02020603050405020304" pitchFamily="18" charset="0"/>
                        <a:ea typeface="+mn-ea"/>
                        <a:cs typeface="Times New Roman" panose="02020603050405020304" pitchFamily="18" charset="0"/>
                      </a:endParaRPr>
                    </a:p>
                    <a:p>
                      <a:pPr>
                        <a:spcAft>
                          <a:spcPts val="1800"/>
                        </a:spcAft>
                      </a:pPr>
                      <a:endParaRPr lang="en-US" sz="2200" dirty="0">
                        <a:latin typeface="Times New Roman" charset="0"/>
                        <a:ea typeface="Times New Roman" charset="0"/>
                        <a:cs typeface="Times New Roman" charset="0"/>
                      </a:endParaRPr>
                    </a:p>
                  </a:txBody>
                  <a:tcPr marL="237744" marR="237744" marT="237744" marB="237744">
                    <a:lnT w="762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pic>
        <p:nvPicPr>
          <p:cNvPr id="23" name="Picture 22">
            <a:extLst>
              <a:ext uri="{FF2B5EF4-FFF2-40B4-BE49-F238E27FC236}">
                <a16:creationId xmlns:a16="http://schemas.microsoft.com/office/drawing/2014/main" id="{418F01F7-0A4A-0343-4BA1-C4B5BBADACFE}"/>
              </a:ext>
            </a:extLst>
          </p:cNvPr>
          <p:cNvPicPr>
            <a:picLocks noChangeAspect="1"/>
          </p:cNvPicPr>
          <p:nvPr/>
        </p:nvPicPr>
        <p:blipFill>
          <a:blip r:embed="rId5"/>
          <a:stretch>
            <a:fillRect/>
          </a:stretch>
        </p:blipFill>
        <p:spPr>
          <a:xfrm>
            <a:off x="17851761" y="17689871"/>
            <a:ext cx="8156035" cy="5437356"/>
          </a:xfrm>
          <a:prstGeom prst="rect">
            <a:avLst/>
          </a:prstGeom>
        </p:spPr>
      </p:pic>
      <p:sp>
        <p:nvSpPr>
          <p:cNvPr id="24" name="TextBox 23">
            <a:extLst>
              <a:ext uri="{FF2B5EF4-FFF2-40B4-BE49-F238E27FC236}">
                <a16:creationId xmlns:a16="http://schemas.microsoft.com/office/drawing/2014/main" id="{E19090D1-FC25-DCC2-7823-7B862D760405}"/>
              </a:ext>
            </a:extLst>
          </p:cNvPr>
          <p:cNvSpPr txBox="1"/>
          <p:nvPr/>
        </p:nvSpPr>
        <p:spPr>
          <a:xfrm>
            <a:off x="17830065" y="23126639"/>
            <a:ext cx="8463471" cy="369332"/>
          </a:xfrm>
          <a:prstGeom prst="rect">
            <a:avLst/>
          </a:prstGeom>
          <a:noFill/>
        </p:spPr>
        <p:txBody>
          <a:bodyPr wrap="square" rtlCol="0">
            <a:spAutoFit/>
          </a:bodyPr>
          <a:lstStyle/>
          <a:p>
            <a:r>
              <a:rPr lang="en-US" b="1" dirty="0"/>
              <a:t>Fig. 4. </a:t>
            </a:r>
            <a:r>
              <a:rPr lang="en-US" dirty="0"/>
              <a:t>Snake #2 burrows through the ferret scent in the first black-footed ferret trial. </a:t>
            </a:r>
          </a:p>
        </p:txBody>
      </p:sp>
      <p:pic>
        <p:nvPicPr>
          <p:cNvPr id="3" name="Picture 2">
            <a:extLst>
              <a:ext uri="{FF2B5EF4-FFF2-40B4-BE49-F238E27FC236}">
                <a16:creationId xmlns:a16="http://schemas.microsoft.com/office/drawing/2014/main" id="{FEC5A96E-B633-8BB3-572D-3825753B7A47}"/>
              </a:ext>
            </a:extLst>
          </p:cNvPr>
          <p:cNvPicPr>
            <a:picLocks noChangeAspect="1"/>
          </p:cNvPicPr>
          <p:nvPr/>
        </p:nvPicPr>
        <p:blipFill>
          <a:blip r:embed="rId6"/>
          <a:stretch>
            <a:fillRect/>
          </a:stretch>
        </p:blipFill>
        <p:spPr>
          <a:xfrm>
            <a:off x="26760973" y="17693126"/>
            <a:ext cx="8101811" cy="5404862"/>
          </a:xfrm>
          <a:prstGeom prst="rect">
            <a:avLst/>
          </a:prstGeom>
        </p:spPr>
      </p:pic>
      <p:pic>
        <p:nvPicPr>
          <p:cNvPr id="9" name="Picture 8">
            <a:extLst>
              <a:ext uri="{FF2B5EF4-FFF2-40B4-BE49-F238E27FC236}">
                <a16:creationId xmlns:a16="http://schemas.microsoft.com/office/drawing/2014/main" id="{C27ED22D-5518-A995-A360-A880DA7E37B4}"/>
              </a:ext>
            </a:extLst>
          </p:cNvPr>
          <p:cNvPicPr>
            <a:picLocks noChangeAspect="1"/>
          </p:cNvPicPr>
          <p:nvPr/>
        </p:nvPicPr>
        <p:blipFill>
          <a:blip r:embed="rId7"/>
          <a:stretch>
            <a:fillRect/>
          </a:stretch>
        </p:blipFill>
        <p:spPr>
          <a:xfrm rot="5400000">
            <a:off x="17040365" y="8135718"/>
            <a:ext cx="6317602" cy="4738201"/>
          </a:xfrm>
          <a:prstGeom prst="rect">
            <a:avLst/>
          </a:prstGeom>
        </p:spPr>
      </p:pic>
      <p:sp>
        <p:nvSpPr>
          <p:cNvPr id="10" name="TextBox 9">
            <a:extLst>
              <a:ext uri="{FF2B5EF4-FFF2-40B4-BE49-F238E27FC236}">
                <a16:creationId xmlns:a16="http://schemas.microsoft.com/office/drawing/2014/main" id="{401FB17E-8435-7B21-4D82-A3E93F77D44C}"/>
              </a:ext>
            </a:extLst>
          </p:cNvPr>
          <p:cNvSpPr txBox="1"/>
          <p:nvPr/>
        </p:nvSpPr>
        <p:spPr>
          <a:xfrm>
            <a:off x="26760973" y="23127227"/>
            <a:ext cx="8463471" cy="369332"/>
          </a:xfrm>
          <a:prstGeom prst="rect">
            <a:avLst/>
          </a:prstGeom>
          <a:noFill/>
        </p:spPr>
        <p:txBody>
          <a:bodyPr wrap="square" rtlCol="0">
            <a:spAutoFit/>
          </a:bodyPr>
          <a:lstStyle/>
          <a:p>
            <a:r>
              <a:rPr lang="en-US" b="1" dirty="0"/>
              <a:t>Fig. 5. </a:t>
            </a:r>
            <a:r>
              <a:rPr lang="en-US" dirty="0"/>
              <a:t>Snake #3 burrows through the ferret scent in the second black-footed ferret trial. </a:t>
            </a:r>
          </a:p>
        </p:txBody>
      </p:sp>
      <p:sp>
        <p:nvSpPr>
          <p:cNvPr id="12" name="TextBox 11">
            <a:extLst>
              <a:ext uri="{FF2B5EF4-FFF2-40B4-BE49-F238E27FC236}">
                <a16:creationId xmlns:a16="http://schemas.microsoft.com/office/drawing/2014/main" id="{317D9ECF-5A03-FB56-13D9-437807D1C99A}"/>
              </a:ext>
            </a:extLst>
          </p:cNvPr>
          <p:cNvSpPr txBox="1"/>
          <p:nvPr/>
        </p:nvSpPr>
        <p:spPr>
          <a:xfrm>
            <a:off x="953130" y="23172805"/>
            <a:ext cx="7922187" cy="646331"/>
          </a:xfrm>
          <a:prstGeom prst="rect">
            <a:avLst/>
          </a:prstGeom>
          <a:noFill/>
        </p:spPr>
        <p:txBody>
          <a:bodyPr wrap="square" rtlCol="0">
            <a:spAutoFit/>
          </a:bodyPr>
          <a:lstStyle/>
          <a:p>
            <a:r>
              <a:rPr lang="en-US" b="1" dirty="0"/>
              <a:t>Fig. 2. </a:t>
            </a:r>
            <a:r>
              <a:rPr lang="en-US" dirty="0"/>
              <a:t>The number of entries of each snake into a section containing the chemical stimulus across all the trials.</a:t>
            </a:r>
          </a:p>
        </p:txBody>
      </p:sp>
      <p:sp>
        <p:nvSpPr>
          <p:cNvPr id="17" name="TextBox 16">
            <a:extLst>
              <a:ext uri="{FF2B5EF4-FFF2-40B4-BE49-F238E27FC236}">
                <a16:creationId xmlns:a16="http://schemas.microsoft.com/office/drawing/2014/main" id="{20D8E31D-B0EC-2DD8-AA12-27C3DD9405E5}"/>
              </a:ext>
            </a:extLst>
          </p:cNvPr>
          <p:cNvSpPr txBox="1"/>
          <p:nvPr/>
        </p:nvSpPr>
        <p:spPr>
          <a:xfrm>
            <a:off x="9499431" y="23124030"/>
            <a:ext cx="7922187" cy="646331"/>
          </a:xfrm>
          <a:prstGeom prst="rect">
            <a:avLst/>
          </a:prstGeom>
          <a:noFill/>
        </p:spPr>
        <p:txBody>
          <a:bodyPr wrap="square" rtlCol="0">
            <a:spAutoFit/>
          </a:bodyPr>
          <a:lstStyle/>
          <a:p>
            <a:r>
              <a:rPr lang="en-US" b="1" dirty="0"/>
              <a:t>Fig. 3. </a:t>
            </a:r>
            <a:r>
              <a:rPr lang="en-US" dirty="0"/>
              <a:t>The frequency of tongue flicks per second from each snake observed across every trial.</a:t>
            </a:r>
          </a:p>
        </p:txBody>
      </p:sp>
      <p:sp>
        <p:nvSpPr>
          <p:cNvPr id="6" name="TextBox 5">
            <a:extLst>
              <a:ext uri="{FF2B5EF4-FFF2-40B4-BE49-F238E27FC236}">
                <a16:creationId xmlns:a16="http://schemas.microsoft.com/office/drawing/2014/main" id="{1D281131-C4A8-1B20-3069-0EE70402F160}"/>
              </a:ext>
            </a:extLst>
          </p:cNvPr>
          <p:cNvSpPr txBox="1"/>
          <p:nvPr/>
        </p:nvSpPr>
        <p:spPr>
          <a:xfrm>
            <a:off x="953130" y="24090880"/>
            <a:ext cx="20996646" cy="707886"/>
          </a:xfrm>
          <a:prstGeom prst="rect">
            <a:avLst/>
          </a:prstGeom>
          <a:noFill/>
        </p:spPr>
        <p:txBody>
          <a:bodyPr wrap="square" rtlCol="0">
            <a:spAutoFit/>
          </a:bodyPr>
          <a:lstStyle/>
          <a:p>
            <a:r>
              <a:rPr lang="en-US" sz="2200" b="1" dirty="0"/>
              <a:t>Acknowledgements</a:t>
            </a:r>
          </a:p>
          <a:p>
            <a:r>
              <a:rPr lang="en-US" dirty="0"/>
              <a:t>I want to thank my mentor, Dr. Dennis Ferraro, for all his guidance and expertise throughout my project. I also want to thank Megan </a:t>
            </a:r>
            <a:r>
              <a:rPr lang="en-US" dirty="0" err="1"/>
              <a:t>Soldatke</a:t>
            </a:r>
            <a:r>
              <a:rPr lang="en-US" dirty="0"/>
              <a:t>, Platte Basin Timelapse, and Sarah Ulrichsen for their assistance and support.</a:t>
            </a:r>
          </a:p>
        </p:txBody>
      </p:sp>
      <p:sp>
        <p:nvSpPr>
          <p:cNvPr id="19" name="TextBox 18">
            <a:extLst>
              <a:ext uri="{FF2B5EF4-FFF2-40B4-BE49-F238E27FC236}">
                <a16:creationId xmlns:a16="http://schemas.microsoft.com/office/drawing/2014/main" id="{F3FBEEAD-2042-69F7-DE09-F9E07ECEA7A5}"/>
              </a:ext>
            </a:extLst>
          </p:cNvPr>
          <p:cNvSpPr txBox="1"/>
          <p:nvPr/>
        </p:nvSpPr>
        <p:spPr>
          <a:xfrm>
            <a:off x="17673534" y="13951252"/>
            <a:ext cx="4894733" cy="923330"/>
          </a:xfrm>
          <a:prstGeom prst="rect">
            <a:avLst/>
          </a:prstGeom>
          <a:noFill/>
        </p:spPr>
        <p:txBody>
          <a:bodyPr wrap="square" rtlCol="0">
            <a:spAutoFit/>
          </a:bodyPr>
          <a:lstStyle/>
          <a:p>
            <a:r>
              <a:rPr lang="en-US" b="1" dirty="0"/>
              <a:t>Fig. 1</a:t>
            </a:r>
            <a:r>
              <a:rPr lang="en-US" dirty="0"/>
              <a:t>. The arena is a large, circular vessel split into even-sized wedges numbered one through eight, illuminated by an overhead light..</a:t>
            </a:r>
          </a:p>
        </p:txBody>
      </p:sp>
      <p:pic>
        <p:nvPicPr>
          <p:cNvPr id="13" name="Picture 12">
            <a:extLst>
              <a:ext uri="{FF2B5EF4-FFF2-40B4-BE49-F238E27FC236}">
                <a16:creationId xmlns:a16="http://schemas.microsoft.com/office/drawing/2014/main" id="{7717C9BB-4A79-1A54-6668-855AE59E327E}"/>
              </a:ext>
            </a:extLst>
          </p:cNvPr>
          <p:cNvPicPr>
            <a:picLocks noChangeAspect="1"/>
          </p:cNvPicPr>
          <p:nvPr/>
        </p:nvPicPr>
        <p:blipFill>
          <a:blip r:embed="rId8"/>
          <a:stretch>
            <a:fillRect/>
          </a:stretch>
        </p:blipFill>
        <p:spPr>
          <a:xfrm>
            <a:off x="30287000" y="23794653"/>
            <a:ext cx="4575784" cy="1039509"/>
          </a:xfrm>
          <a:prstGeom prst="rect">
            <a:avLst/>
          </a:prstGeom>
          <a:ln w="28575">
            <a:solidFill>
              <a:schemeClr val="bg1"/>
            </a:solidFill>
          </a:ln>
        </p:spPr>
      </p:pic>
      <p:pic>
        <p:nvPicPr>
          <p:cNvPr id="26" name="Picture 25">
            <a:extLst>
              <a:ext uri="{FF2B5EF4-FFF2-40B4-BE49-F238E27FC236}">
                <a16:creationId xmlns:a16="http://schemas.microsoft.com/office/drawing/2014/main" id="{D13FF6AA-7A47-2784-4FFD-FCC2E84629A6}"/>
              </a:ext>
            </a:extLst>
          </p:cNvPr>
          <p:cNvPicPr>
            <a:picLocks noChangeAspect="1"/>
          </p:cNvPicPr>
          <p:nvPr/>
        </p:nvPicPr>
        <p:blipFill>
          <a:blip r:embed="rId9"/>
          <a:srcRect b="37918"/>
          <a:stretch>
            <a:fillRect/>
          </a:stretch>
        </p:blipFill>
        <p:spPr>
          <a:xfrm>
            <a:off x="26680710" y="23669036"/>
            <a:ext cx="2979464" cy="1039509"/>
          </a:xfrm>
          <a:prstGeom prst="rect">
            <a:avLst/>
          </a:prstGeom>
          <a:ln w="25400">
            <a:noFill/>
          </a:ln>
        </p:spPr>
      </p:pic>
      <p:pic>
        <p:nvPicPr>
          <p:cNvPr id="27" name="Picture 26">
            <a:extLst>
              <a:ext uri="{FF2B5EF4-FFF2-40B4-BE49-F238E27FC236}">
                <a16:creationId xmlns:a16="http://schemas.microsoft.com/office/drawing/2014/main" id="{D7FE754B-C639-59A9-FA06-662B21538640}"/>
              </a:ext>
            </a:extLst>
          </p:cNvPr>
          <p:cNvPicPr>
            <a:picLocks noChangeAspect="1"/>
          </p:cNvPicPr>
          <p:nvPr/>
        </p:nvPicPr>
        <p:blipFill>
          <a:blip r:embed="rId9"/>
          <a:srcRect t="76841"/>
          <a:stretch>
            <a:fillRect/>
          </a:stretch>
        </p:blipFill>
        <p:spPr>
          <a:xfrm>
            <a:off x="26680710" y="24690104"/>
            <a:ext cx="2979464" cy="387773"/>
          </a:xfrm>
          <a:prstGeom prst="rect">
            <a:avLst/>
          </a:prstGeom>
          <a:ln w="25400">
            <a:noFill/>
          </a:ln>
        </p:spPr>
      </p:pic>
    </p:spTree>
    <p:extLst>
      <p:ext uri="{BB962C8B-B14F-4D97-AF65-F5344CB8AC3E}">
        <p14:creationId xmlns:p14="http://schemas.microsoft.com/office/powerpoint/2010/main" val="3076454525"/>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1037</TotalTime>
  <Words>823</Words>
  <Application>Microsoft Office PowerPoint</Application>
  <PresentationFormat>Custom</PresentationFormat>
  <Paragraphs>36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2013 - 2022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Slattery</dc:creator>
  <cp:lastModifiedBy>Dennis Ferraro</cp:lastModifiedBy>
  <cp:revision>43</cp:revision>
  <cp:lastPrinted>2019-03-06T16:19:43Z</cp:lastPrinted>
  <dcterms:created xsi:type="dcterms:W3CDTF">2019-03-05T16:02:29Z</dcterms:created>
  <dcterms:modified xsi:type="dcterms:W3CDTF">2026-03-31T15:19:23Z</dcterms:modified>
</cp:coreProperties>
</file>