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6" r:id="rId2"/>
  </p:sldIdLst>
  <p:sldSz cx="35661600" cy="26517600"/>
  <p:notesSz cx="6858000" cy="9144000"/>
  <p:defaultTextStyle>
    <a:defPPr>
      <a:defRPr lang="en-US"/>
    </a:defPPr>
    <a:lvl1pPr marL="0" algn="l" defTabSz="2984497" rtl="0" eaLnBrk="1" latinLnBrk="0" hangingPunct="1">
      <a:defRPr sz="5875" kern="1200">
        <a:solidFill>
          <a:schemeClr val="tx1"/>
        </a:solidFill>
        <a:latin typeface="+mn-lt"/>
        <a:ea typeface="+mn-ea"/>
        <a:cs typeface="+mn-cs"/>
      </a:defRPr>
    </a:lvl1pPr>
    <a:lvl2pPr marL="1492248" algn="l" defTabSz="2984497" rtl="0" eaLnBrk="1" latinLnBrk="0" hangingPunct="1">
      <a:defRPr sz="5875" kern="1200">
        <a:solidFill>
          <a:schemeClr val="tx1"/>
        </a:solidFill>
        <a:latin typeface="+mn-lt"/>
        <a:ea typeface="+mn-ea"/>
        <a:cs typeface="+mn-cs"/>
      </a:defRPr>
    </a:lvl2pPr>
    <a:lvl3pPr marL="2984497" algn="l" defTabSz="2984497" rtl="0" eaLnBrk="1" latinLnBrk="0" hangingPunct="1">
      <a:defRPr sz="5875" kern="1200">
        <a:solidFill>
          <a:schemeClr val="tx1"/>
        </a:solidFill>
        <a:latin typeface="+mn-lt"/>
        <a:ea typeface="+mn-ea"/>
        <a:cs typeface="+mn-cs"/>
      </a:defRPr>
    </a:lvl3pPr>
    <a:lvl4pPr marL="4476744" algn="l" defTabSz="2984497" rtl="0" eaLnBrk="1" latinLnBrk="0" hangingPunct="1">
      <a:defRPr sz="5875" kern="1200">
        <a:solidFill>
          <a:schemeClr val="tx1"/>
        </a:solidFill>
        <a:latin typeface="+mn-lt"/>
        <a:ea typeface="+mn-ea"/>
        <a:cs typeface="+mn-cs"/>
      </a:defRPr>
    </a:lvl4pPr>
    <a:lvl5pPr marL="5968992" algn="l" defTabSz="2984497" rtl="0" eaLnBrk="1" latinLnBrk="0" hangingPunct="1">
      <a:defRPr sz="5875" kern="1200">
        <a:solidFill>
          <a:schemeClr val="tx1"/>
        </a:solidFill>
        <a:latin typeface="+mn-lt"/>
        <a:ea typeface="+mn-ea"/>
        <a:cs typeface="+mn-cs"/>
      </a:defRPr>
    </a:lvl5pPr>
    <a:lvl6pPr marL="7461241" algn="l" defTabSz="2984497" rtl="0" eaLnBrk="1" latinLnBrk="0" hangingPunct="1">
      <a:defRPr sz="5875" kern="1200">
        <a:solidFill>
          <a:schemeClr val="tx1"/>
        </a:solidFill>
        <a:latin typeface="+mn-lt"/>
        <a:ea typeface="+mn-ea"/>
        <a:cs typeface="+mn-cs"/>
      </a:defRPr>
    </a:lvl6pPr>
    <a:lvl7pPr marL="8953489" algn="l" defTabSz="2984497" rtl="0" eaLnBrk="1" latinLnBrk="0" hangingPunct="1">
      <a:defRPr sz="5875" kern="1200">
        <a:solidFill>
          <a:schemeClr val="tx1"/>
        </a:solidFill>
        <a:latin typeface="+mn-lt"/>
        <a:ea typeface="+mn-ea"/>
        <a:cs typeface="+mn-cs"/>
      </a:defRPr>
    </a:lvl7pPr>
    <a:lvl8pPr marL="10445737" algn="l" defTabSz="2984497" rtl="0" eaLnBrk="1" latinLnBrk="0" hangingPunct="1">
      <a:defRPr sz="5875" kern="1200">
        <a:solidFill>
          <a:schemeClr val="tx1"/>
        </a:solidFill>
        <a:latin typeface="+mn-lt"/>
        <a:ea typeface="+mn-ea"/>
        <a:cs typeface="+mn-cs"/>
      </a:defRPr>
    </a:lvl8pPr>
    <a:lvl9pPr marL="11937985" algn="l" defTabSz="2984497" rtl="0" eaLnBrk="1" latinLnBrk="0" hangingPunct="1">
      <a:defRPr sz="587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9"/>
    <p:restoredTop sz="94659"/>
  </p:normalViewPr>
  <p:slideViewPr>
    <p:cSldViewPr snapToGrid="0" snapToObjects="1">
      <p:cViewPr varScale="1">
        <p:scale>
          <a:sx n="29" d="100"/>
          <a:sy n="29" d="100"/>
        </p:scale>
        <p:origin x="1380"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74620" y="4339804"/>
            <a:ext cx="30312360" cy="9232053"/>
          </a:xfrm>
        </p:spPr>
        <p:txBody>
          <a:bodyPr anchor="b"/>
          <a:lstStyle>
            <a:lvl1pPr algn="ctr">
              <a:defRPr sz="23200"/>
            </a:lvl1pPr>
          </a:lstStyle>
          <a:p>
            <a:r>
              <a:rPr lang="en-US"/>
              <a:t>Click to edit Master title style</a:t>
            </a:r>
            <a:endParaRPr lang="en-US" dirty="0"/>
          </a:p>
        </p:txBody>
      </p:sp>
      <p:sp>
        <p:nvSpPr>
          <p:cNvPr id="3" name="Subtitle 2"/>
          <p:cNvSpPr>
            <a:spLocks noGrp="1"/>
          </p:cNvSpPr>
          <p:nvPr>
            <p:ph type="subTitle" idx="1"/>
          </p:nvPr>
        </p:nvSpPr>
        <p:spPr>
          <a:xfrm>
            <a:off x="4457700" y="13927880"/>
            <a:ext cx="26746200" cy="6402280"/>
          </a:xfrm>
        </p:spPr>
        <p:txBody>
          <a:bodyPr/>
          <a:lstStyle>
            <a:lvl1pPr marL="0" indent="0" algn="ctr">
              <a:buNone/>
              <a:defRPr sz="9280"/>
            </a:lvl1pPr>
            <a:lvl2pPr marL="1767855" indent="0" algn="ctr">
              <a:buNone/>
              <a:defRPr sz="7733"/>
            </a:lvl2pPr>
            <a:lvl3pPr marL="3535710" indent="0" algn="ctr">
              <a:buNone/>
              <a:defRPr sz="6960"/>
            </a:lvl3pPr>
            <a:lvl4pPr marL="5303566" indent="0" algn="ctr">
              <a:buNone/>
              <a:defRPr sz="6187"/>
            </a:lvl4pPr>
            <a:lvl5pPr marL="7071421" indent="0" algn="ctr">
              <a:buNone/>
              <a:defRPr sz="6187"/>
            </a:lvl5pPr>
            <a:lvl6pPr marL="8839276" indent="0" algn="ctr">
              <a:buNone/>
              <a:defRPr sz="6187"/>
            </a:lvl6pPr>
            <a:lvl7pPr marL="10607131" indent="0" algn="ctr">
              <a:buNone/>
              <a:defRPr sz="6187"/>
            </a:lvl7pPr>
            <a:lvl8pPr marL="12374987" indent="0" algn="ctr">
              <a:buNone/>
              <a:defRPr sz="6187"/>
            </a:lvl8pPr>
            <a:lvl9pPr marL="14142842" indent="0" algn="ctr">
              <a:buNone/>
              <a:defRPr sz="61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77A260-2021-1848-9B41-E0D069238CCA}"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2831-3985-E848-ADB1-331CF4648E4D}" type="slidenum">
              <a:rPr lang="en-US" smtClean="0"/>
              <a:t>‹#›</a:t>
            </a:fld>
            <a:endParaRPr lang="en-US"/>
          </a:p>
        </p:txBody>
      </p:sp>
    </p:spTree>
    <p:extLst>
      <p:ext uri="{BB962C8B-B14F-4D97-AF65-F5344CB8AC3E}">
        <p14:creationId xmlns:p14="http://schemas.microsoft.com/office/powerpoint/2010/main" val="1378301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77A260-2021-1848-9B41-E0D069238CCA}"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2831-3985-E848-ADB1-331CF4648E4D}" type="slidenum">
              <a:rPr lang="en-US" smtClean="0"/>
              <a:t>‹#›</a:t>
            </a:fld>
            <a:endParaRPr lang="en-US"/>
          </a:p>
        </p:txBody>
      </p:sp>
    </p:spTree>
    <p:extLst>
      <p:ext uri="{BB962C8B-B14F-4D97-AF65-F5344CB8AC3E}">
        <p14:creationId xmlns:p14="http://schemas.microsoft.com/office/powerpoint/2010/main" val="1232781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5520334" y="1411817"/>
            <a:ext cx="7689533" cy="2247244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451737" y="1411817"/>
            <a:ext cx="22622828" cy="224724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77A260-2021-1848-9B41-E0D069238CCA}"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2831-3985-E848-ADB1-331CF4648E4D}" type="slidenum">
              <a:rPr lang="en-US" smtClean="0"/>
              <a:t>‹#›</a:t>
            </a:fld>
            <a:endParaRPr lang="en-US"/>
          </a:p>
        </p:txBody>
      </p:sp>
    </p:spTree>
    <p:extLst>
      <p:ext uri="{BB962C8B-B14F-4D97-AF65-F5344CB8AC3E}">
        <p14:creationId xmlns:p14="http://schemas.microsoft.com/office/powerpoint/2010/main" val="283813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77A260-2021-1848-9B41-E0D069238CCA}"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2831-3985-E848-ADB1-331CF4648E4D}" type="slidenum">
              <a:rPr lang="en-US" smtClean="0"/>
              <a:t>‹#›</a:t>
            </a:fld>
            <a:endParaRPr lang="en-US"/>
          </a:p>
        </p:txBody>
      </p:sp>
    </p:spTree>
    <p:extLst>
      <p:ext uri="{BB962C8B-B14F-4D97-AF65-F5344CB8AC3E}">
        <p14:creationId xmlns:p14="http://schemas.microsoft.com/office/powerpoint/2010/main" val="2316848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33163" y="6610993"/>
            <a:ext cx="30758130" cy="11030583"/>
          </a:xfrm>
        </p:spPr>
        <p:txBody>
          <a:bodyPr anchor="b"/>
          <a:lstStyle>
            <a:lvl1pPr>
              <a:defRPr sz="23200"/>
            </a:lvl1pPr>
          </a:lstStyle>
          <a:p>
            <a:r>
              <a:rPr lang="en-US"/>
              <a:t>Click to edit Master title style</a:t>
            </a:r>
            <a:endParaRPr lang="en-US" dirty="0"/>
          </a:p>
        </p:txBody>
      </p:sp>
      <p:sp>
        <p:nvSpPr>
          <p:cNvPr id="3" name="Text Placeholder 2"/>
          <p:cNvSpPr>
            <a:spLocks noGrp="1"/>
          </p:cNvSpPr>
          <p:nvPr>
            <p:ph type="body" idx="1"/>
          </p:nvPr>
        </p:nvSpPr>
        <p:spPr>
          <a:xfrm>
            <a:off x="2433163" y="17745929"/>
            <a:ext cx="30758130" cy="5800723"/>
          </a:xfrm>
        </p:spPr>
        <p:txBody>
          <a:bodyPr/>
          <a:lstStyle>
            <a:lvl1pPr marL="0" indent="0">
              <a:buNone/>
              <a:defRPr sz="9280">
                <a:solidFill>
                  <a:schemeClr val="tx1"/>
                </a:solidFill>
              </a:defRPr>
            </a:lvl1pPr>
            <a:lvl2pPr marL="1767855" indent="0">
              <a:buNone/>
              <a:defRPr sz="7733">
                <a:solidFill>
                  <a:schemeClr val="tx1">
                    <a:tint val="75000"/>
                  </a:schemeClr>
                </a:solidFill>
              </a:defRPr>
            </a:lvl2pPr>
            <a:lvl3pPr marL="3535710" indent="0">
              <a:buNone/>
              <a:defRPr sz="6960">
                <a:solidFill>
                  <a:schemeClr val="tx1">
                    <a:tint val="75000"/>
                  </a:schemeClr>
                </a:solidFill>
              </a:defRPr>
            </a:lvl3pPr>
            <a:lvl4pPr marL="5303566" indent="0">
              <a:buNone/>
              <a:defRPr sz="6187">
                <a:solidFill>
                  <a:schemeClr val="tx1">
                    <a:tint val="75000"/>
                  </a:schemeClr>
                </a:solidFill>
              </a:defRPr>
            </a:lvl4pPr>
            <a:lvl5pPr marL="7071421" indent="0">
              <a:buNone/>
              <a:defRPr sz="6187">
                <a:solidFill>
                  <a:schemeClr val="tx1">
                    <a:tint val="75000"/>
                  </a:schemeClr>
                </a:solidFill>
              </a:defRPr>
            </a:lvl5pPr>
            <a:lvl6pPr marL="8839276" indent="0">
              <a:buNone/>
              <a:defRPr sz="6187">
                <a:solidFill>
                  <a:schemeClr val="tx1">
                    <a:tint val="75000"/>
                  </a:schemeClr>
                </a:solidFill>
              </a:defRPr>
            </a:lvl6pPr>
            <a:lvl7pPr marL="10607131" indent="0">
              <a:buNone/>
              <a:defRPr sz="6187">
                <a:solidFill>
                  <a:schemeClr val="tx1">
                    <a:tint val="75000"/>
                  </a:schemeClr>
                </a:solidFill>
              </a:defRPr>
            </a:lvl7pPr>
            <a:lvl8pPr marL="12374987" indent="0">
              <a:buNone/>
              <a:defRPr sz="6187">
                <a:solidFill>
                  <a:schemeClr val="tx1">
                    <a:tint val="75000"/>
                  </a:schemeClr>
                </a:solidFill>
              </a:defRPr>
            </a:lvl8pPr>
            <a:lvl9pPr marL="14142842" indent="0">
              <a:buNone/>
              <a:defRPr sz="618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77A260-2021-1848-9B41-E0D069238CCA}"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2831-3985-E848-ADB1-331CF4648E4D}" type="slidenum">
              <a:rPr lang="en-US" smtClean="0"/>
              <a:t>‹#›</a:t>
            </a:fld>
            <a:endParaRPr lang="en-US"/>
          </a:p>
        </p:txBody>
      </p:sp>
    </p:spTree>
    <p:extLst>
      <p:ext uri="{BB962C8B-B14F-4D97-AF65-F5344CB8AC3E}">
        <p14:creationId xmlns:p14="http://schemas.microsoft.com/office/powerpoint/2010/main" val="825584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451735" y="7059083"/>
            <a:ext cx="15156180" cy="168251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053685" y="7059083"/>
            <a:ext cx="15156180" cy="168251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77A260-2021-1848-9B41-E0D069238CCA}"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2831-3985-E848-ADB1-331CF4648E4D}" type="slidenum">
              <a:rPr lang="en-US" smtClean="0"/>
              <a:t>‹#›</a:t>
            </a:fld>
            <a:endParaRPr lang="en-US"/>
          </a:p>
        </p:txBody>
      </p:sp>
    </p:spTree>
    <p:extLst>
      <p:ext uri="{BB962C8B-B14F-4D97-AF65-F5344CB8AC3E}">
        <p14:creationId xmlns:p14="http://schemas.microsoft.com/office/powerpoint/2010/main" val="2289648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56380" y="1411823"/>
            <a:ext cx="30758130" cy="5125510"/>
          </a:xfrm>
        </p:spPr>
        <p:txBody>
          <a:bodyPr/>
          <a:lstStyle/>
          <a:p>
            <a:r>
              <a:rPr lang="en-US"/>
              <a:t>Click to edit Master title style</a:t>
            </a:r>
            <a:endParaRPr lang="en-US" dirty="0"/>
          </a:p>
        </p:txBody>
      </p:sp>
      <p:sp>
        <p:nvSpPr>
          <p:cNvPr id="3" name="Text Placeholder 2"/>
          <p:cNvSpPr>
            <a:spLocks noGrp="1"/>
          </p:cNvSpPr>
          <p:nvPr>
            <p:ph type="body" idx="1"/>
          </p:nvPr>
        </p:nvSpPr>
        <p:spPr>
          <a:xfrm>
            <a:off x="2456384" y="6500497"/>
            <a:ext cx="15086526" cy="3185793"/>
          </a:xfrm>
        </p:spPr>
        <p:txBody>
          <a:bodyPr anchor="b"/>
          <a:lstStyle>
            <a:lvl1pPr marL="0" indent="0">
              <a:buNone/>
              <a:defRPr sz="9280" b="1"/>
            </a:lvl1pPr>
            <a:lvl2pPr marL="1767855" indent="0">
              <a:buNone/>
              <a:defRPr sz="7733" b="1"/>
            </a:lvl2pPr>
            <a:lvl3pPr marL="3535710" indent="0">
              <a:buNone/>
              <a:defRPr sz="6960" b="1"/>
            </a:lvl3pPr>
            <a:lvl4pPr marL="5303566" indent="0">
              <a:buNone/>
              <a:defRPr sz="6187" b="1"/>
            </a:lvl4pPr>
            <a:lvl5pPr marL="7071421" indent="0">
              <a:buNone/>
              <a:defRPr sz="6187" b="1"/>
            </a:lvl5pPr>
            <a:lvl6pPr marL="8839276" indent="0">
              <a:buNone/>
              <a:defRPr sz="6187" b="1"/>
            </a:lvl6pPr>
            <a:lvl7pPr marL="10607131" indent="0">
              <a:buNone/>
              <a:defRPr sz="6187" b="1"/>
            </a:lvl7pPr>
            <a:lvl8pPr marL="12374987" indent="0">
              <a:buNone/>
              <a:defRPr sz="6187" b="1"/>
            </a:lvl8pPr>
            <a:lvl9pPr marL="14142842" indent="0">
              <a:buNone/>
              <a:defRPr sz="6187" b="1"/>
            </a:lvl9pPr>
          </a:lstStyle>
          <a:p>
            <a:pPr lvl="0"/>
            <a:r>
              <a:rPr lang="en-US"/>
              <a:t>Edit Master text styles</a:t>
            </a:r>
          </a:p>
        </p:txBody>
      </p:sp>
      <p:sp>
        <p:nvSpPr>
          <p:cNvPr id="4" name="Content Placeholder 3"/>
          <p:cNvSpPr>
            <a:spLocks noGrp="1"/>
          </p:cNvSpPr>
          <p:nvPr>
            <p:ph sz="half" idx="2"/>
          </p:nvPr>
        </p:nvSpPr>
        <p:spPr>
          <a:xfrm>
            <a:off x="2456384" y="9686290"/>
            <a:ext cx="15086526" cy="142470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053687" y="6500497"/>
            <a:ext cx="15160825" cy="3185793"/>
          </a:xfrm>
        </p:spPr>
        <p:txBody>
          <a:bodyPr anchor="b"/>
          <a:lstStyle>
            <a:lvl1pPr marL="0" indent="0">
              <a:buNone/>
              <a:defRPr sz="9280" b="1"/>
            </a:lvl1pPr>
            <a:lvl2pPr marL="1767855" indent="0">
              <a:buNone/>
              <a:defRPr sz="7733" b="1"/>
            </a:lvl2pPr>
            <a:lvl3pPr marL="3535710" indent="0">
              <a:buNone/>
              <a:defRPr sz="6960" b="1"/>
            </a:lvl3pPr>
            <a:lvl4pPr marL="5303566" indent="0">
              <a:buNone/>
              <a:defRPr sz="6187" b="1"/>
            </a:lvl4pPr>
            <a:lvl5pPr marL="7071421" indent="0">
              <a:buNone/>
              <a:defRPr sz="6187" b="1"/>
            </a:lvl5pPr>
            <a:lvl6pPr marL="8839276" indent="0">
              <a:buNone/>
              <a:defRPr sz="6187" b="1"/>
            </a:lvl6pPr>
            <a:lvl7pPr marL="10607131" indent="0">
              <a:buNone/>
              <a:defRPr sz="6187" b="1"/>
            </a:lvl7pPr>
            <a:lvl8pPr marL="12374987" indent="0">
              <a:buNone/>
              <a:defRPr sz="6187" b="1"/>
            </a:lvl8pPr>
            <a:lvl9pPr marL="14142842" indent="0">
              <a:buNone/>
              <a:defRPr sz="6187" b="1"/>
            </a:lvl9pPr>
          </a:lstStyle>
          <a:p>
            <a:pPr lvl="0"/>
            <a:r>
              <a:rPr lang="en-US"/>
              <a:t>Edit Master text styles</a:t>
            </a:r>
          </a:p>
        </p:txBody>
      </p:sp>
      <p:sp>
        <p:nvSpPr>
          <p:cNvPr id="6" name="Content Placeholder 5"/>
          <p:cNvSpPr>
            <a:spLocks noGrp="1"/>
          </p:cNvSpPr>
          <p:nvPr>
            <p:ph sz="quarter" idx="4"/>
          </p:nvPr>
        </p:nvSpPr>
        <p:spPr>
          <a:xfrm>
            <a:off x="18053687" y="9686290"/>
            <a:ext cx="15160825" cy="142470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77A260-2021-1848-9B41-E0D069238CCA}" type="datetimeFigureOut">
              <a:rPr lang="en-US" smtClean="0"/>
              <a:t>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2831-3985-E848-ADB1-331CF4648E4D}" type="slidenum">
              <a:rPr lang="en-US" smtClean="0"/>
              <a:t>‹#›</a:t>
            </a:fld>
            <a:endParaRPr lang="en-US"/>
          </a:p>
        </p:txBody>
      </p:sp>
    </p:spTree>
    <p:extLst>
      <p:ext uri="{BB962C8B-B14F-4D97-AF65-F5344CB8AC3E}">
        <p14:creationId xmlns:p14="http://schemas.microsoft.com/office/powerpoint/2010/main" val="3326442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77A260-2021-1848-9B41-E0D069238CCA}" type="datetimeFigureOut">
              <a:rPr lang="en-US" smtClean="0"/>
              <a:t>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2831-3985-E848-ADB1-331CF4648E4D}" type="slidenum">
              <a:rPr lang="en-US" smtClean="0"/>
              <a:t>‹#›</a:t>
            </a:fld>
            <a:endParaRPr lang="en-US"/>
          </a:p>
        </p:txBody>
      </p:sp>
    </p:spTree>
    <p:extLst>
      <p:ext uri="{BB962C8B-B14F-4D97-AF65-F5344CB8AC3E}">
        <p14:creationId xmlns:p14="http://schemas.microsoft.com/office/powerpoint/2010/main" val="2013165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77A260-2021-1848-9B41-E0D069238CCA}" type="datetimeFigureOut">
              <a:rPr lang="en-US" smtClean="0"/>
              <a:t>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2831-3985-E848-ADB1-331CF4648E4D}" type="slidenum">
              <a:rPr lang="en-US" smtClean="0"/>
              <a:t>‹#›</a:t>
            </a:fld>
            <a:endParaRPr lang="en-US"/>
          </a:p>
        </p:txBody>
      </p:sp>
    </p:spTree>
    <p:extLst>
      <p:ext uri="{BB962C8B-B14F-4D97-AF65-F5344CB8AC3E}">
        <p14:creationId xmlns:p14="http://schemas.microsoft.com/office/powerpoint/2010/main" val="2109378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56380" y="1767840"/>
            <a:ext cx="11501794" cy="6187440"/>
          </a:xfrm>
        </p:spPr>
        <p:txBody>
          <a:bodyPr anchor="b"/>
          <a:lstStyle>
            <a:lvl1pPr>
              <a:defRPr sz="12373"/>
            </a:lvl1pPr>
          </a:lstStyle>
          <a:p>
            <a:r>
              <a:rPr lang="en-US"/>
              <a:t>Click to edit Master title style</a:t>
            </a:r>
            <a:endParaRPr lang="en-US" dirty="0"/>
          </a:p>
        </p:txBody>
      </p:sp>
      <p:sp>
        <p:nvSpPr>
          <p:cNvPr id="3" name="Content Placeholder 2"/>
          <p:cNvSpPr>
            <a:spLocks noGrp="1"/>
          </p:cNvSpPr>
          <p:nvPr>
            <p:ph idx="1"/>
          </p:nvPr>
        </p:nvSpPr>
        <p:spPr>
          <a:xfrm>
            <a:off x="15160825" y="3818049"/>
            <a:ext cx="18053685" cy="18844683"/>
          </a:xfrm>
        </p:spPr>
        <p:txBody>
          <a:bodyPr/>
          <a:lstStyle>
            <a:lvl1pPr>
              <a:defRPr sz="12373"/>
            </a:lvl1pPr>
            <a:lvl2pPr>
              <a:defRPr sz="10827"/>
            </a:lvl2pPr>
            <a:lvl3pPr>
              <a:defRPr sz="9280"/>
            </a:lvl3pPr>
            <a:lvl4pPr>
              <a:defRPr sz="7733"/>
            </a:lvl4pPr>
            <a:lvl5pPr>
              <a:defRPr sz="7733"/>
            </a:lvl5pPr>
            <a:lvl6pPr>
              <a:defRPr sz="7733"/>
            </a:lvl6pPr>
            <a:lvl7pPr>
              <a:defRPr sz="7733"/>
            </a:lvl7pPr>
            <a:lvl8pPr>
              <a:defRPr sz="7733"/>
            </a:lvl8pPr>
            <a:lvl9pPr>
              <a:defRPr sz="77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456380" y="7955280"/>
            <a:ext cx="11501794" cy="14738140"/>
          </a:xfrm>
        </p:spPr>
        <p:txBody>
          <a:bodyPr/>
          <a:lstStyle>
            <a:lvl1pPr marL="0" indent="0">
              <a:buNone/>
              <a:defRPr sz="6187"/>
            </a:lvl1pPr>
            <a:lvl2pPr marL="1767855" indent="0">
              <a:buNone/>
              <a:defRPr sz="5413"/>
            </a:lvl2pPr>
            <a:lvl3pPr marL="3535710" indent="0">
              <a:buNone/>
              <a:defRPr sz="4640"/>
            </a:lvl3pPr>
            <a:lvl4pPr marL="5303566" indent="0">
              <a:buNone/>
              <a:defRPr sz="3867"/>
            </a:lvl4pPr>
            <a:lvl5pPr marL="7071421" indent="0">
              <a:buNone/>
              <a:defRPr sz="3867"/>
            </a:lvl5pPr>
            <a:lvl6pPr marL="8839276" indent="0">
              <a:buNone/>
              <a:defRPr sz="3867"/>
            </a:lvl6pPr>
            <a:lvl7pPr marL="10607131" indent="0">
              <a:buNone/>
              <a:defRPr sz="3867"/>
            </a:lvl7pPr>
            <a:lvl8pPr marL="12374987" indent="0">
              <a:buNone/>
              <a:defRPr sz="3867"/>
            </a:lvl8pPr>
            <a:lvl9pPr marL="14142842" indent="0">
              <a:buNone/>
              <a:defRPr sz="3867"/>
            </a:lvl9pPr>
          </a:lstStyle>
          <a:p>
            <a:pPr lvl="0"/>
            <a:r>
              <a:rPr lang="en-US"/>
              <a:t>Edit Master text styles</a:t>
            </a:r>
          </a:p>
        </p:txBody>
      </p:sp>
      <p:sp>
        <p:nvSpPr>
          <p:cNvPr id="5" name="Date Placeholder 4"/>
          <p:cNvSpPr>
            <a:spLocks noGrp="1"/>
          </p:cNvSpPr>
          <p:nvPr>
            <p:ph type="dt" sz="half" idx="10"/>
          </p:nvPr>
        </p:nvSpPr>
        <p:spPr/>
        <p:txBody>
          <a:bodyPr/>
          <a:lstStyle/>
          <a:p>
            <a:fld id="{4977A260-2021-1848-9B41-E0D069238CCA}"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2831-3985-E848-ADB1-331CF4648E4D}" type="slidenum">
              <a:rPr lang="en-US" smtClean="0"/>
              <a:t>‹#›</a:t>
            </a:fld>
            <a:endParaRPr lang="en-US"/>
          </a:p>
        </p:txBody>
      </p:sp>
    </p:spTree>
    <p:extLst>
      <p:ext uri="{BB962C8B-B14F-4D97-AF65-F5344CB8AC3E}">
        <p14:creationId xmlns:p14="http://schemas.microsoft.com/office/powerpoint/2010/main" val="2872119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56380" y="1767840"/>
            <a:ext cx="11501794" cy="6187440"/>
          </a:xfrm>
        </p:spPr>
        <p:txBody>
          <a:bodyPr anchor="b"/>
          <a:lstStyle>
            <a:lvl1pPr>
              <a:defRPr sz="12373"/>
            </a:lvl1pPr>
          </a:lstStyle>
          <a:p>
            <a:r>
              <a:rPr lang="en-US"/>
              <a:t>Click to edit Master title style</a:t>
            </a:r>
            <a:endParaRPr lang="en-US" dirty="0"/>
          </a:p>
        </p:txBody>
      </p:sp>
      <p:sp>
        <p:nvSpPr>
          <p:cNvPr id="3" name="Picture Placeholder 2"/>
          <p:cNvSpPr>
            <a:spLocks noGrp="1" noChangeAspect="1"/>
          </p:cNvSpPr>
          <p:nvPr>
            <p:ph type="pic" idx="1"/>
          </p:nvPr>
        </p:nvSpPr>
        <p:spPr>
          <a:xfrm>
            <a:off x="15160825" y="3818049"/>
            <a:ext cx="18053685" cy="18844683"/>
          </a:xfrm>
        </p:spPr>
        <p:txBody>
          <a:bodyPr anchor="t"/>
          <a:lstStyle>
            <a:lvl1pPr marL="0" indent="0">
              <a:buNone/>
              <a:defRPr sz="12373"/>
            </a:lvl1pPr>
            <a:lvl2pPr marL="1767855" indent="0">
              <a:buNone/>
              <a:defRPr sz="10827"/>
            </a:lvl2pPr>
            <a:lvl3pPr marL="3535710" indent="0">
              <a:buNone/>
              <a:defRPr sz="9280"/>
            </a:lvl3pPr>
            <a:lvl4pPr marL="5303566" indent="0">
              <a:buNone/>
              <a:defRPr sz="7733"/>
            </a:lvl4pPr>
            <a:lvl5pPr marL="7071421" indent="0">
              <a:buNone/>
              <a:defRPr sz="7733"/>
            </a:lvl5pPr>
            <a:lvl6pPr marL="8839276" indent="0">
              <a:buNone/>
              <a:defRPr sz="7733"/>
            </a:lvl6pPr>
            <a:lvl7pPr marL="10607131" indent="0">
              <a:buNone/>
              <a:defRPr sz="7733"/>
            </a:lvl7pPr>
            <a:lvl8pPr marL="12374987" indent="0">
              <a:buNone/>
              <a:defRPr sz="7733"/>
            </a:lvl8pPr>
            <a:lvl9pPr marL="14142842" indent="0">
              <a:buNone/>
              <a:defRPr sz="7733"/>
            </a:lvl9pPr>
          </a:lstStyle>
          <a:p>
            <a:r>
              <a:rPr lang="en-US"/>
              <a:t>Click icon to add picture</a:t>
            </a:r>
            <a:endParaRPr lang="en-US" dirty="0"/>
          </a:p>
        </p:txBody>
      </p:sp>
      <p:sp>
        <p:nvSpPr>
          <p:cNvPr id="4" name="Text Placeholder 3"/>
          <p:cNvSpPr>
            <a:spLocks noGrp="1"/>
          </p:cNvSpPr>
          <p:nvPr>
            <p:ph type="body" sz="half" idx="2"/>
          </p:nvPr>
        </p:nvSpPr>
        <p:spPr>
          <a:xfrm>
            <a:off x="2456380" y="7955280"/>
            <a:ext cx="11501794" cy="14738140"/>
          </a:xfrm>
        </p:spPr>
        <p:txBody>
          <a:bodyPr/>
          <a:lstStyle>
            <a:lvl1pPr marL="0" indent="0">
              <a:buNone/>
              <a:defRPr sz="6187"/>
            </a:lvl1pPr>
            <a:lvl2pPr marL="1767855" indent="0">
              <a:buNone/>
              <a:defRPr sz="5413"/>
            </a:lvl2pPr>
            <a:lvl3pPr marL="3535710" indent="0">
              <a:buNone/>
              <a:defRPr sz="4640"/>
            </a:lvl3pPr>
            <a:lvl4pPr marL="5303566" indent="0">
              <a:buNone/>
              <a:defRPr sz="3867"/>
            </a:lvl4pPr>
            <a:lvl5pPr marL="7071421" indent="0">
              <a:buNone/>
              <a:defRPr sz="3867"/>
            </a:lvl5pPr>
            <a:lvl6pPr marL="8839276" indent="0">
              <a:buNone/>
              <a:defRPr sz="3867"/>
            </a:lvl6pPr>
            <a:lvl7pPr marL="10607131" indent="0">
              <a:buNone/>
              <a:defRPr sz="3867"/>
            </a:lvl7pPr>
            <a:lvl8pPr marL="12374987" indent="0">
              <a:buNone/>
              <a:defRPr sz="3867"/>
            </a:lvl8pPr>
            <a:lvl9pPr marL="14142842" indent="0">
              <a:buNone/>
              <a:defRPr sz="3867"/>
            </a:lvl9pPr>
          </a:lstStyle>
          <a:p>
            <a:pPr lvl="0"/>
            <a:r>
              <a:rPr lang="en-US"/>
              <a:t>Edit Master text styles</a:t>
            </a:r>
          </a:p>
        </p:txBody>
      </p:sp>
      <p:sp>
        <p:nvSpPr>
          <p:cNvPr id="5" name="Date Placeholder 4"/>
          <p:cNvSpPr>
            <a:spLocks noGrp="1"/>
          </p:cNvSpPr>
          <p:nvPr>
            <p:ph type="dt" sz="half" idx="10"/>
          </p:nvPr>
        </p:nvSpPr>
        <p:spPr/>
        <p:txBody>
          <a:bodyPr/>
          <a:lstStyle/>
          <a:p>
            <a:fld id="{4977A260-2021-1848-9B41-E0D069238CCA}"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2831-3985-E848-ADB1-331CF4648E4D}" type="slidenum">
              <a:rPr lang="en-US" smtClean="0"/>
              <a:t>‹#›</a:t>
            </a:fld>
            <a:endParaRPr lang="en-US"/>
          </a:p>
        </p:txBody>
      </p:sp>
    </p:spTree>
    <p:extLst>
      <p:ext uri="{BB962C8B-B14F-4D97-AF65-F5344CB8AC3E}">
        <p14:creationId xmlns:p14="http://schemas.microsoft.com/office/powerpoint/2010/main" val="3570314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51735" y="1411823"/>
            <a:ext cx="30758130" cy="512551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451735" y="7059083"/>
            <a:ext cx="30758130" cy="1682517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451735" y="24577892"/>
            <a:ext cx="8023860" cy="1411817"/>
          </a:xfrm>
          <a:prstGeom prst="rect">
            <a:avLst/>
          </a:prstGeom>
        </p:spPr>
        <p:txBody>
          <a:bodyPr vert="horz" lIns="91440" tIns="45720" rIns="91440" bIns="45720" rtlCol="0" anchor="ctr"/>
          <a:lstStyle>
            <a:lvl1pPr algn="l">
              <a:defRPr sz="4640">
                <a:solidFill>
                  <a:schemeClr val="tx1">
                    <a:tint val="75000"/>
                  </a:schemeClr>
                </a:solidFill>
              </a:defRPr>
            </a:lvl1pPr>
          </a:lstStyle>
          <a:p>
            <a:fld id="{4977A260-2021-1848-9B41-E0D069238CCA}" type="datetimeFigureOut">
              <a:rPr lang="en-US" smtClean="0"/>
              <a:t>2/9/2026</a:t>
            </a:fld>
            <a:endParaRPr lang="en-US"/>
          </a:p>
        </p:txBody>
      </p:sp>
      <p:sp>
        <p:nvSpPr>
          <p:cNvPr id="5" name="Footer Placeholder 4"/>
          <p:cNvSpPr>
            <a:spLocks noGrp="1"/>
          </p:cNvSpPr>
          <p:nvPr>
            <p:ph type="ftr" sz="quarter" idx="3"/>
          </p:nvPr>
        </p:nvSpPr>
        <p:spPr>
          <a:xfrm>
            <a:off x="11812905" y="24577892"/>
            <a:ext cx="12035790" cy="1411817"/>
          </a:xfrm>
          <a:prstGeom prst="rect">
            <a:avLst/>
          </a:prstGeom>
        </p:spPr>
        <p:txBody>
          <a:bodyPr vert="horz" lIns="91440" tIns="45720" rIns="91440" bIns="45720" rtlCol="0" anchor="ctr"/>
          <a:lstStyle>
            <a:lvl1pPr algn="ctr">
              <a:defRPr sz="46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186005" y="24577892"/>
            <a:ext cx="8023860" cy="1411817"/>
          </a:xfrm>
          <a:prstGeom prst="rect">
            <a:avLst/>
          </a:prstGeom>
        </p:spPr>
        <p:txBody>
          <a:bodyPr vert="horz" lIns="91440" tIns="45720" rIns="91440" bIns="45720" rtlCol="0" anchor="ctr"/>
          <a:lstStyle>
            <a:lvl1pPr algn="r">
              <a:defRPr sz="4640">
                <a:solidFill>
                  <a:schemeClr val="tx1">
                    <a:tint val="75000"/>
                  </a:schemeClr>
                </a:solidFill>
              </a:defRPr>
            </a:lvl1pPr>
          </a:lstStyle>
          <a:p>
            <a:fld id="{0FFD2831-3985-E848-ADB1-331CF4648E4D}" type="slidenum">
              <a:rPr lang="en-US" smtClean="0"/>
              <a:t>‹#›</a:t>
            </a:fld>
            <a:endParaRPr lang="en-US"/>
          </a:p>
        </p:txBody>
      </p:sp>
    </p:spTree>
    <p:extLst>
      <p:ext uri="{BB962C8B-B14F-4D97-AF65-F5344CB8AC3E}">
        <p14:creationId xmlns:p14="http://schemas.microsoft.com/office/powerpoint/2010/main" val="35194009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535710" rtl="0" eaLnBrk="1" latinLnBrk="0" hangingPunct="1">
        <a:lnSpc>
          <a:spcPct val="90000"/>
        </a:lnSpc>
        <a:spcBef>
          <a:spcPct val="0"/>
        </a:spcBef>
        <a:buNone/>
        <a:defRPr sz="17013" kern="1200">
          <a:solidFill>
            <a:schemeClr val="tx1"/>
          </a:solidFill>
          <a:latin typeface="+mj-lt"/>
          <a:ea typeface="+mj-ea"/>
          <a:cs typeface="+mj-cs"/>
        </a:defRPr>
      </a:lvl1pPr>
    </p:titleStyle>
    <p:bodyStyle>
      <a:lvl1pPr marL="883928" indent="-883928" algn="l" defTabSz="3535710" rtl="0" eaLnBrk="1" latinLnBrk="0" hangingPunct="1">
        <a:lnSpc>
          <a:spcPct val="90000"/>
        </a:lnSpc>
        <a:spcBef>
          <a:spcPts val="3867"/>
        </a:spcBef>
        <a:buFont typeface="Arial" panose="020B0604020202020204" pitchFamily="34" charset="0"/>
        <a:buChar char="•"/>
        <a:defRPr sz="10827" kern="1200">
          <a:solidFill>
            <a:schemeClr val="tx1"/>
          </a:solidFill>
          <a:latin typeface="+mn-lt"/>
          <a:ea typeface="+mn-ea"/>
          <a:cs typeface="+mn-cs"/>
        </a:defRPr>
      </a:lvl1pPr>
      <a:lvl2pPr marL="2651783" indent="-883928" algn="l" defTabSz="3535710" rtl="0" eaLnBrk="1" latinLnBrk="0" hangingPunct="1">
        <a:lnSpc>
          <a:spcPct val="90000"/>
        </a:lnSpc>
        <a:spcBef>
          <a:spcPts val="1933"/>
        </a:spcBef>
        <a:buFont typeface="Arial" panose="020B0604020202020204" pitchFamily="34" charset="0"/>
        <a:buChar char="•"/>
        <a:defRPr sz="9280" kern="1200">
          <a:solidFill>
            <a:schemeClr val="tx1"/>
          </a:solidFill>
          <a:latin typeface="+mn-lt"/>
          <a:ea typeface="+mn-ea"/>
          <a:cs typeface="+mn-cs"/>
        </a:defRPr>
      </a:lvl2pPr>
      <a:lvl3pPr marL="4419638" indent="-883928" algn="l" defTabSz="3535710" rtl="0" eaLnBrk="1" latinLnBrk="0" hangingPunct="1">
        <a:lnSpc>
          <a:spcPct val="90000"/>
        </a:lnSpc>
        <a:spcBef>
          <a:spcPts val="1933"/>
        </a:spcBef>
        <a:buFont typeface="Arial" panose="020B0604020202020204" pitchFamily="34" charset="0"/>
        <a:buChar char="•"/>
        <a:defRPr sz="7733" kern="1200">
          <a:solidFill>
            <a:schemeClr val="tx1"/>
          </a:solidFill>
          <a:latin typeface="+mn-lt"/>
          <a:ea typeface="+mn-ea"/>
          <a:cs typeface="+mn-cs"/>
        </a:defRPr>
      </a:lvl3pPr>
      <a:lvl4pPr marL="6187493"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4pPr>
      <a:lvl5pPr marL="7955349"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5pPr>
      <a:lvl6pPr marL="9723204"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6pPr>
      <a:lvl7pPr marL="11491059"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7pPr>
      <a:lvl8pPr marL="13258914"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8pPr>
      <a:lvl9pPr marL="15026770" indent="-883928" algn="l" defTabSz="3535710" rtl="0" eaLnBrk="1" latinLnBrk="0" hangingPunct="1">
        <a:lnSpc>
          <a:spcPct val="90000"/>
        </a:lnSpc>
        <a:spcBef>
          <a:spcPts val="1933"/>
        </a:spcBef>
        <a:buFont typeface="Arial" panose="020B0604020202020204" pitchFamily="34" charset="0"/>
        <a:buChar char="•"/>
        <a:defRPr sz="6960" kern="1200">
          <a:solidFill>
            <a:schemeClr val="tx1"/>
          </a:solidFill>
          <a:latin typeface="+mn-lt"/>
          <a:ea typeface="+mn-ea"/>
          <a:cs typeface="+mn-cs"/>
        </a:defRPr>
      </a:lvl9pPr>
    </p:bodyStyle>
    <p:otherStyle>
      <a:defPPr>
        <a:defRPr lang="en-US"/>
      </a:defPPr>
      <a:lvl1pPr marL="0" algn="l" defTabSz="3535710" rtl="0" eaLnBrk="1" latinLnBrk="0" hangingPunct="1">
        <a:defRPr sz="6960" kern="1200">
          <a:solidFill>
            <a:schemeClr val="tx1"/>
          </a:solidFill>
          <a:latin typeface="+mn-lt"/>
          <a:ea typeface="+mn-ea"/>
          <a:cs typeface="+mn-cs"/>
        </a:defRPr>
      </a:lvl1pPr>
      <a:lvl2pPr marL="1767855" algn="l" defTabSz="3535710" rtl="0" eaLnBrk="1" latinLnBrk="0" hangingPunct="1">
        <a:defRPr sz="6960" kern="1200">
          <a:solidFill>
            <a:schemeClr val="tx1"/>
          </a:solidFill>
          <a:latin typeface="+mn-lt"/>
          <a:ea typeface="+mn-ea"/>
          <a:cs typeface="+mn-cs"/>
        </a:defRPr>
      </a:lvl2pPr>
      <a:lvl3pPr marL="3535710" algn="l" defTabSz="3535710" rtl="0" eaLnBrk="1" latinLnBrk="0" hangingPunct="1">
        <a:defRPr sz="6960" kern="1200">
          <a:solidFill>
            <a:schemeClr val="tx1"/>
          </a:solidFill>
          <a:latin typeface="+mn-lt"/>
          <a:ea typeface="+mn-ea"/>
          <a:cs typeface="+mn-cs"/>
        </a:defRPr>
      </a:lvl3pPr>
      <a:lvl4pPr marL="5303566" algn="l" defTabSz="3535710" rtl="0" eaLnBrk="1" latinLnBrk="0" hangingPunct="1">
        <a:defRPr sz="6960" kern="1200">
          <a:solidFill>
            <a:schemeClr val="tx1"/>
          </a:solidFill>
          <a:latin typeface="+mn-lt"/>
          <a:ea typeface="+mn-ea"/>
          <a:cs typeface="+mn-cs"/>
        </a:defRPr>
      </a:lvl4pPr>
      <a:lvl5pPr marL="7071421" algn="l" defTabSz="3535710" rtl="0" eaLnBrk="1" latinLnBrk="0" hangingPunct="1">
        <a:defRPr sz="6960" kern="1200">
          <a:solidFill>
            <a:schemeClr val="tx1"/>
          </a:solidFill>
          <a:latin typeface="+mn-lt"/>
          <a:ea typeface="+mn-ea"/>
          <a:cs typeface="+mn-cs"/>
        </a:defRPr>
      </a:lvl5pPr>
      <a:lvl6pPr marL="8839276" algn="l" defTabSz="3535710" rtl="0" eaLnBrk="1" latinLnBrk="0" hangingPunct="1">
        <a:defRPr sz="6960" kern="1200">
          <a:solidFill>
            <a:schemeClr val="tx1"/>
          </a:solidFill>
          <a:latin typeface="+mn-lt"/>
          <a:ea typeface="+mn-ea"/>
          <a:cs typeface="+mn-cs"/>
        </a:defRPr>
      </a:lvl6pPr>
      <a:lvl7pPr marL="10607131" algn="l" defTabSz="3535710" rtl="0" eaLnBrk="1" latinLnBrk="0" hangingPunct="1">
        <a:defRPr sz="6960" kern="1200">
          <a:solidFill>
            <a:schemeClr val="tx1"/>
          </a:solidFill>
          <a:latin typeface="+mn-lt"/>
          <a:ea typeface="+mn-ea"/>
          <a:cs typeface="+mn-cs"/>
        </a:defRPr>
      </a:lvl7pPr>
      <a:lvl8pPr marL="12374987" algn="l" defTabSz="3535710" rtl="0" eaLnBrk="1" latinLnBrk="0" hangingPunct="1">
        <a:defRPr sz="6960" kern="1200">
          <a:solidFill>
            <a:schemeClr val="tx1"/>
          </a:solidFill>
          <a:latin typeface="+mn-lt"/>
          <a:ea typeface="+mn-ea"/>
          <a:cs typeface="+mn-cs"/>
        </a:defRPr>
      </a:lvl8pPr>
      <a:lvl9pPr marL="14142842" algn="l" defTabSz="3535710" rtl="0" eaLnBrk="1" latinLnBrk="0" hangingPunct="1">
        <a:defRPr sz="6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http://digitalcommons.unl.edu/bioscifacpub/395" TargetMode="External"/><Relationship Id="rId7"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jpg"/><Relationship Id="rId10" Type="http://schemas.openxmlformats.org/officeDocument/2006/relationships/image" Target="../media/image7.jpg"/><Relationship Id="rId4" Type="http://schemas.openxmlformats.org/officeDocument/2006/relationships/hyperlink" Target="http://passel.unl.edu/pages/informationmodule.php?idinformationmodule=1130447045&amp;topicorder=3&amp;maxto=7&amp;minto=1" TargetMode="External"/><Relationship Id="rId9"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TextBox 270">
            <a:extLst>
              <a:ext uri="{FF2B5EF4-FFF2-40B4-BE49-F238E27FC236}">
                <a16:creationId xmlns:a16="http://schemas.microsoft.com/office/drawing/2014/main" id="{52E1D185-DA26-974B-99DB-65A2BFEDAC71}"/>
              </a:ext>
            </a:extLst>
          </p:cNvPr>
          <p:cNvSpPr txBox="1"/>
          <p:nvPr/>
        </p:nvSpPr>
        <p:spPr>
          <a:xfrm>
            <a:off x="557213" y="922894"/>
            <a:ext cx="35104387" cy="930126"/>
          </a:xfrm>
          <a:prstGeom prst="rect">
            <a:avLst/>
          </a:prstGeom>
          <a:noFill/>
        </p:spPr>
        <p:txBody>
          <a:bodyPr wrap="square" rtlCol="0" anchor="ctr">
            <a:spAutoFit/>
          </a:bodyPr>
          <a:lstStyle/>
          <a:p>
            <a:r>
              <a:rPr lang="en-US" sz="5444" dirty="0"/>
              <a:t>Western Tiger Salamanders (</a:t>
            </a:r>
            <a:r>
              <a:rPr lang="en-US" sz="5444" i="1" dirty="0"/>
              <a:t>Ambystoma </a:t>
            </a:r>
            <a:r>
              <a:rPr lang="en-US" sz="5444" i="1" dirty="0" err="1"/>
              <a:t>mavortium</a:t>
            </a:r>
            <a:r>
              <a:rPr lang="en-US" sz="5444" dirty="0"/>
              <a:t>) Responses to Monoammonium Phosphate Soil Application Exposures</a:t>
            </a:r>
            <a:endParaRPr lang="en-US" sz="5444" b="1" dirty="0">
              <a:latin typeface="Times New Roman" panose="02020603050405020304" pitchFamily="18" charset="0"/>
              <a:cs typeface="Times New Roman" panose="02020603050405020304" pitchFamily="18" charset="0"/>
            </a:endParaRPr>
          </a:p>
        </p:txBody>
      </p:sp>
      <p:grpSp>
        <p:nvGrpSpPr>
          <p:cNvPr id="276" name="Group 275">
            <a:extLst>
              <a:ext uri="{FF2B5EF4-FFF2-40B4-BE49-F238E27FC236}">
                <a16:creationId xmlns:a16="http://schemas.microsoft.com/office/drawing/2014/main" id="{FA3C811F-E7AF-8C40-8907-732E754E2CCC}"/>
              </a:ext>
            </a:extLst>
          </p:cNvPr>
          <p:cNvGrpSpPr/>
          <p:nvPr/>
        </p:nvGrpSpPr>
        <p:grpSpPr>
          <a:xfrm>
            <a:off x="24145286" y="17705994"/>
            <a:ext cx="11144250" cy="758112"/>
            <a:chOff x="21285707" y="6912428"/>
            <a:chExt cx="6727372" cy="1306285"/>
          </a:xfrm>
        </p:grpSpPr>
        <p:sp>
          <p:nvSpPr>
            <p:cNvPr id="277" name="Rectangle 276">
              <a:extLst>
                <a:ext uri="{FF2B5EF4-FFF2-40B4-BE49-F238E27FC236}">
                  <a16:creationId xmlns:a16="http://schemas.microsoft.com/office/drawing/2014/main" id="{1BA6FB8F-8CEA-3146-B140-599BD89AF20B}"/>
                </a:ext>
              </a:extLst>
            </p:cNvPr>
            <p:cNvSpPr/>
            <p:nvPr/>
          </p:nvSpPr>
          <p:spPr>
            <a:xfrm>
              <a:off x="21285707" y="6912428"/>
              <a:ext cx="6727372" cy="1110343"/>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78">
                <a:latin typeface="Arial" panose="020B0604020202020204" pitchFamily="34" charset="0"/>
                <a:cs typeface="Arial" panose="020B0604020202020204" pitchFamily="34" charset="0"/>
              </a:endParaRPr>
            </a:p>
          </p:txBody>
        </p:sp>
        <p:sp>
          <p:nvSpPr>
            <p:cNvPr id="278" name="TextBox 277">
              <a:extLst>
                <a:ext uri="{FF2B5EF4-FFF2-40B4-BE49-F238E27FC236}">
                  <a16:creationId xmlns:a16="http://schemas.microsoft.com/office/drawing/2014/main" id="{76514EB9-A511-604F-9C5D-A2F3A7C8A890}"/>
                </a:ext>
              </a:extLst>
            </p:cNvPr>
            <p:cNvSpPr txBox="1"/>
            <p:nvPr/>
          </p:nvSpPr>
          <p:spPr>
            <a:xfrm>
              <a:off x="21405417" y="7027442"/>
              <a:ext cx="6407022" cy="928618"/>
            </a:xfrm>
            <a:prstGeom prst="rect">
              <a:avLst/>
            </a:prstGeom>
            <a:noFill/>
          </p:spPr>
          <p:txBody>
            <a:bodyPr wrap="square" rtlCol="0">
              <a:spAutoFit/>
            </a:bodyPr>
            <a:lstStyle/>
            <a:p>
              <a:pPr algn="ctr"/>
              <a:r>
                <a:rPr lang="en-US" sz="2902" b="1" dirty="0">
                  <a:solidFill>
                    <a:schemeClr val="bg1"/>
                  </a:solidFill>
                  <a:latin typeface="Arial" panose="020B0604020202020204" pitchFamily="34" charset="0"/>
                  <a:cs typeface="Arial" panose="020B0604020202020204" pitchFamily="34" charset="0"/>
                </a:rPr>
                <a:t>Conclusion</a:t>
              </a:r>
            </a:p>
          </p:txBody>
        </p:sp>
        <p:cxnSp>
          <p:nvCxnSpPr>
            <p:cNvPr id="279" name="Straight Connector 278">
              <a:extLst>
                <a:ext uri="{FF2B5EF4-FFF2-40B4-BE49-F238E27FC236}">
                  <a16:creationId xmlns:a16="http://schemas.microsoft.com/office/drawing/2014/main" id="{F0A89C00-3932-E443-86E8-87947B446709}"/>
                </a:ext>
              </a:extLst>
            </p:cNvPr>
            <p:cNvCxnSpPr/>
            <p:nvPr/>
          </p:nvCxnSpPr>
          <p:spPr>
            <a:xfrm>
              <a:off x="21285707" y="8218713"/>
              <a:ext cx="6727372" cy="0"/>
            </a:xfrm>
            <a:prstGeom prst="line">
              <a:avLst/>
            </a:prstGeom>
            <a:ln>
              <a:solidFill>
                <a:srgbClr val="CC0000"/>
              </a:solidFill>
            </a:ln>
          </p:spPr>
          <p:style>
            <a:lnRef idx="1">
              <a:schemeClr val="accent1"/>
            </a:lnRef>
            <a:fillRef idx="0">
              <a:schemeClr val="accent1"/>
            </a:fillRef>
            <a:effectRef idx="0">
              <a:schemeClr val="accent1"/>
            </a:effectRef>
            <a:fontRef idx="minor">
              <a:schemeClr val="tx1"/>
            </a:fontRef>
          </p:style>
        </p:cxnSp>
      </p:grpSp>
      <p:grpSp>
        <p:nvGrpSpPr>
          <p:cNvPr id="282" name="Group 281">
            <a:extLst>
              <a:ext uri="{FF2B5EF4-FFF2-40B4-BE49-F238E27FC236}">
                <a16:creationId xmlns:a16="http://schemas.microsoft.com/office/drawing/2014/main" id="{539EF637-3D0D-EF4C-9A88-958964AEF330}"/>
              </a:ext>
            </a:extLst>
          </p:cNvPr>
          <p:cNvGrpSpPr/>
          <p:nvPr/>
        </p:nvGrpSpPr>
        <p:grpSpPr>
          <a:xfrm>
            <a:off x="384033" y="4413123"/>
            <a:ext cx="11144250" cy="758112"/>
            <a:chOff x="21285707" y="6912428"/>
            <a:chExt cx="6727372" cy="1306285"/>
          </a:xfrm>
        </p:grpSpPr>
        <p:sp>
          <p:nvSpPr>
            <p:cNvPr id="283" name="Rectangle 282">
              <a:extLst>
                <a:ext uri="{FF2B5EF4-FFF2-40B4-BE49-F238E27FC236}">
                  <a16:creationId xmlns:a16="http://schemas.microsoft.com/office/drawing/2014/main" id="{A1B56CED-E990-E843-9411-1EF70E3ABC16}"/>
                </a:ext>
              </a:extLst>
            </p:cNvPr>
            <p:cNvSpPr/>
            <p:nvPr/>
          </p:nvSpPr>
          <p:spPr>
            <a:xfrm>
              <a:off x="21285707" y="6912428"/>
              <a:ext cx="6727372" cy="1110343"/>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78">
                <a:latin typeface="Arial" panose="020B0604020202020204" pitchFamily="34" charset="0"/>
                <a:cs typeface="Arial" panose="020B0604020202020204" pitchFamily="34" charset="0"/>
              </a:endParaRPr>
            </a:p>
          </p:txBody>
        </p:sp>
        <p:sp>
          <p:nvSpPr>
            <p:cNvPr id="284" name="TextBox 283">
              <a:extLst>
                <a:ext uri="{FF2B5EF4-FFF2-40B4-BE49-F238E27FC236}">
                  <a16:creationId xmlns:a16="http://schemas.microsoft.com/office/drawing/2014/main" id="{D4B0E2BA-EEF5-9B43-A45A-A83D42EA577F}"/>
                </a:ext>
              </a:extLst>
            </p:cNvPr>
            <p:cNvSpPr txBox="1"/>
            <p:nvPr/>
          </p:nvSpPr>
          <p:spPr>
            <a:xfrm>
              <a:off x="21289630" y="7027437"/>
              <a:ext cx="6574738" cy="928618"/>
            </a:xfrm>
            <a:prstGeom prst="rect">
              <a:avLst/>
            </a:prstGeom>
            <a:noFill/>
            <a:ln>
              <a:noFill/>
            </a:ln>
          </p:spPr>
          <p:txBody>
            <a:bodyPr wrap="square" rtlCol="0">
              <a:spAutoFit/>
            </a:bodyPr>
            <a:lstStyle/>
            <a:p>
              <a:pPr algn="ctr"/>
              <a:r>
                <a:rPr lang="en-US" sz="2902" b="1" dirty="0">
                  <a:solidFill>
                    <a:schemeClr val="bg1"/>
                  </a:solidFill>
                  <a:latin typeface="Arial" panose="020B0604020202020204" pitchFamily="34" charset="0"/>
                  <a:cs typeface="Arial" panose="020B0604020202020204" pitchFamily="34" charset="0"/>
                </a:rPr>
                <a:t>Introduction</a:t>
              </a:r>
            </a:p>
          </p:txBody>
        </p:sp>
        <p:cxnSp>
          <p:nvCxnSpPr>
            <p:cNvPr id="285" name="Straight Connector 284">
              <a:extLst>
                <a:ext uri="{FF2B5EF4-FFF2-40B4-BE49-F238E27FC236}">
                  <a16:creationId xmlns:a16="http://schemas.microsoft.com/office/drawing/2014/main" id="{A8F1E411-EF42-664A-B483-6AE4FB461C3D}"/>
                </a:ext>
              </a:extLst>
            </p:cNvPr>
            <p:cNvCxnSpPr/>
            <p:nvPr/>
          </p:nvCxnSpPr>
          <p:spPr>
            <a:xfrm>
              <a:off x="21285707" y="8218713"/>
              <a:ext cx="6727372" cy="0"/>
            </a:xfrm>
            <a:prstGeom prst="line">
              <a:avLst/>
            </a:prstGeom>
            <a:ln>
              <a:solidFill>
                <a:srgbClr val="CC0000"/>
              </a:solidFill>
            </a:ln>
          </p:spPr>
          <p:style>
            <a:lnRef idx="1">
              <a:schemeClr val="accent1"/>
            </a:lnRef>
            <a:fillRef idx="0">
              <a:schemeClr val="accent1"/>
            </a:fillRef>
            <a:effectRef idx="0">
              <a:schemeClr val="accent1"/>
            </a:effectRef>
            <a:fontRef idx="minor">
              <a:schemeClr val="tx1"/>
            </a:fontRef>
          </p:style>
        </p:cxnSp>
      </p:grpSp>
      <p:grpSp>
        <p:nvGrpSpPr>
          <p:cNvPr id="286" name="Group 285">
            <a:extLst>
              <a:ext uri="{FF2B5EF4-FFF2-40B4-BE49-F238E27FC236}">
                <a16:creationId xmlns:a16="http://schemas.microsoft.com/office/drawing/2014/main" id="{64F02D07-52DA-B948-8CC2-6645791ED589}"/>
              </a:ext>
            </a:extLst>
          </p:cNvPr>
          <p:cNvGrpSpPr/>
          <p:nvPr/>
        </p:nvGrpSpPr>
        <p:grpSpPr>
          <a:xfrm>
            <a:off x="11759821" y="4410069"/>
            <a:ext cx="9596717" cy="753127"/>
            <a:chOff x="21285707" y="6912428"/>
            <a:chExt cx="6727372" cy="1306285"/>
          </a:xfrm>
        </p:grpSpPr>
        <p:sp>
          <p:nvSpPr>
            <p:cNvPr id="287" name="Rectangle 286">
              <a:extLst>
                <a:ext uri="{FF2B5EF4-FFF2-40B4-BE49-F238E27FC236}">
                  <a16:creationId xmlns:a16="http://schemas.microsoft.com/office/drawing/2014/main" id="{9EF9D909-983E-5E47-B4EA-C35C9D427ACE}"/>
                </a:ext>
              </a:extLst>
            </p:cNvPr>
            <p:cNvSpPr/>
            <p:nvPr/>
          </p:nvSpPr>
          <p:spPr>
            <a:xfrm>
              <a:off x="21285707" y="6912428"/>
              <a:ext cx="6727372" cy="1110343"/>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78">
                <a:latin typeface="Arial" panose="020B0604020202020204" pitchFamily="34" charset="0"/>
                <a:cs typeface="Arial" panose="020B0604020202020204" pitchFamily="34" charset="0"/>
              </a:endParaRPr>
            </a:p>
          </p:txBody>
        </p:sp>
        <p:sp>
          <p:nvSpPr>
            <p:cNvPr id="288" name="TextBox 287">
              <a:extLst>
                <a:ext uri="{FF2B5EF4-FFF2-40B4-BE49-F238E27FC236}">
                  <a16:creationId xmlns:a16="http://schemas.microsoft.com/office/drawing/2014/main" id="{A4B27EC2-90E9-B941-B047-925D8242AF99}"/>
                </a:ext>
              </a:extLst>
            </p:cNvPr>
            <p:cNvSpPr txBox="1"/>
            <p:nvPr/>
          </p:nvSpPr>
          <p:spPr>
            <a:xfrm>
              <a:off x="21309389" y="7027439"/>
              <a:ext cx="6703690" cy="928621"/>
            </a:xfrm>
            <a:prstGeom prst="rect">
              <a:avLst/>
            </a:prstGeom>
            <a:noFill/>
          </p:spPr>
          <p:txBody>
            <a:bodyPr wrap="square" rtlCol="0">
              <a:spAutoFit/>
            </a:bodyPr>
            <a:lstStyle/>
            <a:p>
              <a:pPr algn="ctr"/>
              <a:r>
                <a:rPr lang="en-US" sz="2902" b="1" dirty="0">
                  <a:solidFill>
                    <a:schemeClr val="bg1"/>
                  </a:solidFill>
                  <a:latin typeface="Arial" panose="020B0604020202020204" pitchFamily="34" charset="0"/>
                  <a:cs typeface="Arial" panose="020B0604020202020204" pitchFamily="34" charset="0"/>
                </a:rPr>
                <a:t>Methods</a:t>
              </a:r>
            </a:p>
          </p:txBody>
        </p:sp>
        <p:cxnSp>
          <p:nvCxnSpPr>
            <p:cNvPr id="289" name="Straight Connector 288">
              <a:extLst>
                <a:ext uri="{FF2B5EF4-FFF2-40B4-BE49-F238E27FC236}">
                  <a16:creationId xmlns:a16="http://schemas.microsoft.com/office/drawing/2014/main" id="{D44C086E-6ABF-AD4B-BD37-D45F79FF6C12}"/>
                </a:ext>
              </a:extLst>
            </p:cNvPr>
            <p:cNvCxnSpPr/>
            <p:nvPr/>
          </p:nvCxnSpPr>
          <p:spPr>
            <a:xfrm>
              <a:off x="21285707" y="8218713"/>
              <a:ext cx="6727372" cy="0"/>
            </a:xfrm>
            <a:prstGeom prst="line">
              <a:avLst/>
            </a:prstGeom>
            <a:ln>
              <a:solidFill>
                <a:srgbClr val="CC0000"/>
              </a:solidFill>
            </a:ln>
          </p:spPr>
          <p:style>
            <a:lnRef idx="1">
              <a:schemeClr val="accent1"/>
            </a:lnRef>
            <a:fillRef idx="0">
              <a:schemeClr val="accent1"/>
            </a:fillRef>
            <a:effectRef idx="0">
              <a:schemeClr val="accent1"/>
            </a:effectRef>
            <a:fontRef idx="minor">
              <a:schemeClr val="tx1"/>
            </a:fontRef>
          </p:style>
        </p:cxnSp>
      </p:grpSp>
      <p:sp>
        <p:nvSpPr>
          <p:cNvPr id="292" name="TextBox 4">
            <a:extLst>
              <a:ext uri="{FF2B5EF4-FFF2-40B4-BE49-F238E27FC236}">
                <a16:creationId xmlns:a16="http://schemas.microsoft.com/office/drawing/2014/main" id="{7C9080C7-8FFE-3648-8DB8-69A9BC1D681C}"/>
              </a:ext>
            </a:extLst>
          </p:cNvPr>
          <p:cNvSpPr txBox="1">
            <a:spLocks noChangeArrowheads="1"/>
          </p:cNvSpPr>
          <p:nvPr/>
        </p:nvSpPr>
        <p:spPr bwMode="auto">
          <a:xfrm>
            <a:off x="8238661" y="2117680"/>
            <a:ext cx="21154524" cy="136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300">
                <a:solidFill>
                  <a:schemeClr val="tx1"/>
                </a:solidFill>
                <a:latin typeface="Arial" charset="0"/>
                <a:ea typeface="ＭＳ Ｐゴシック" pitchFamily="34" charset="-128"/>
              </a:defRPr>
            </a:lvl1pPr>
            <a:lvl2pPr marL="892175" indent="-457200">
              <a:defRPr sz="2300">
                <a:solidFill>
                  <a:schemeClr val="tx1"/>
                </a:solidFill>
                <a:latin typeface="Arial" charset="0"/>
                <a:ea typeface="ＭＳ Ｐゴシック" pitchFamily="34" charset="-128"/>
              </a:defRPr>
            </a:lvl2pPr>
            <a:lvl3pPr>
              <a:defRPr sz="2300">
                <a:solidFill>
                  <a:schemeClr val="tx1"/>
                </a:solidFill>
                <a:latin typeface="Arial" charset="0"/>
                <a:ea typeface="ＭＳ Ｐゴシック" pitchFamily="34" charset="-128"/>
              </a:defRPr>
            </a:lvl3pPr>
            <a:lvl4pPr>
              <a:defRPr sz="2300">
                <a:solidFill>
                  <a:schemeClr val="tx1"/>
                </a:solidFill>
                <a:latin typeface="Arial" charset="0"/>
                <a:ea typeface="ＭＳ Ｐゴシック" pitchFamily="34" charset="-128"/>
              </a:defRPr>
            </a:lvl4pPr>
            <a:lvl5pPr>
              <a:defRPr sz="2300">
                <a:solidFill>
                  <a:schemeClr val="tx1"/>
                </a:solidFill>
                <a:latin typeface="Arial" charset="0"/>
                <a:ea typeface="ＭＳ Ｐゴシック" pitchFamily="34" charset="-128"/>
              </a:defRPr>
            </a:lvl5pPr>
            <a:lvl6pPr marL="2198688" indent="87313" eaLnBrk="0" fontAlgn="base" hangingPunct="0">
              <a:spcBef>
                <a:spcPct val="0"/>
              </a:spcBef>
              <a:spcAft>
                <a:spcPct val="0"/>
              </a:spcAft>
              <a:defRPr sz="2300">
                <a:solidFill>
                  <a:schemeClr val="tx1"/>
                </a:solidFill>
                <a:latin typeface="Arial" charset="0"/>
                <a:ea typeface="ＭＳ Ｐゴシック" pitchFamily="34" charset="-128"/>
              </a:defRPr>
            </a:lvl6pPr>
            <a:lvl7pPr marL="2655888" indent="87313" eaLnBrk="0" fontAlgn="base" hangingPunct="0">
              <a:spcBef>
                <a:spcPct val="0"/>
              </a:spcBef>
              <a:spcAft>
                <a:spcPct val="0"/>
              </a:spcAft>
              <a:defRPr sz="2300">
                <a:solidFill>
                  <a:schemeClr val="tx1"/>
                </a:solidFill>
                <a:latin typeface="Arial" charset="0"/>
                <a:ea typeface="ＭＳ Ｐゴシック" pitchFamily="34" charset="-128"/>
              </a:defRPr>
            </a:lvl7pPr>
            <a:lvl8pPr marL="3113088" indent="87313" eaLnBrk="0" fontAlgn="base" hangingPunct="0">
              <a:spcBef>
                <a:spcPct val="0"/>
              </a:spcBef>
              <a:spcAft>
                <a:spcPct val="0"/>
              </a:spcAft>
              <a:defRPr sz="2300">
                <a:solidFill>
                  <a:schemeClr val="tx1"/>
                </a:solidFill>
                <a:latin typeface="Arial" charset="0"/>
                <a:ea typeface="ＭＳ Ｐゴシック" pitchFamily="34" charset="-128"/>
              </a:defRPr>
            </a:lvl8pPr>
            <a:lvl9pPr marL="3570288" indent="87313" eaLnBrk="0" fontAlgn="base" hangingPunct="0">
              <a:spcBef>
                <a:spcPct val="0"/>
              </a:spcBef>
              <a:spcAft>
                <a:spcPct val="0"/>
              </a:spcAft>
              <a:defRPr sz="2300">
                <a:solidFill>
                  <a:schemeClr val="tx1"/>
                </a:solidFill>
                <a:latin typeface="Arial" charset="0"/>
                <a:ea typeface="ＭＳ Ｐゴシック" pitchFamily="34" charset="-128"/>
              </a:defRPr>
            </a:lvl9pPr>
          </a:lstStyle>
          <a:p>
            <a:pPr algn="ctr"/>
            <a:r>
              <a:rPr lang="en-US" sz="4388" dirty="0">
                <a:latin typeface="+mn-lt"/>
                <a:cs typeface="Times New Roman" panose="02020603050405020304" pitchFamily="18" charset="0"/>
              </a:rPr>
              <a:t>Lexy Polivanov and Dennis Ferraro</a:t>
            </a:r>
            <a:endParaRPr lang="en-US" sz="4388" baseline="30000" dirty="0">
              <a:latin typeface="+mn-lt"/>
              <a:cs typeface="Times New Roman" panose="02020603050405020304" pitchFamily="18" charset="0"/>
            </a:endParaRPr>
          </a:p>
          <a:p>
            <a:pPr algn="ctr"/>
            <a:endParaRPr lang="en-US" sz="1463" baseline="30000" dirty="0">
              <a:latin typeface="Times New Roman" panose="02020603050405020304" pitchFamily="18" charset="0"/>
              <a:cs typeface="Times New Roman" panose="02020603050405020304" pitchFamily="18" charset="0"/>
            </a:endParaRPr>
          </a:p>
          <a:p>
            <a:pPr algn="ctr"/>
            <a:r>
              <a:rPr lang="en-US" sz="2925" dirty="0">
                <a:latin typeface="+mn-lt"/>
                <a:cs typeface="Times New Roman" panose="02020603050405020304" pitchFamily="18" charset="0"/>
              </a:rPr>
              <a:t>University of Nebraska-Lincoln</a:t>
            </a:r>
          </a:p>
        </p:txBody>
      </p:sp>
      <p:pic>
        <p:nvPicPr>
          <p:cNvPr id="304" name="Picture 303">
            <a:extLst>
              <a:ext uri="{FF2B5EF4-FFF2-40B4-BE49-F238E27FC236}">
                <a16:creationId xmlns:a16="http://schemas.microsoft.com/office/drawing/2014/main" id="{06A0BF0B-67F3-674B-8FD1-4C75FE75A127}"/>
              </a:ext>
            </a:extLst>
          </p:cNvPr>
          <p:cNvPicPr>
            <a:picLocks noChangeAspect="1"/>
          </p:cNvPicPr>
          <p:nvPr/>
        </p:nvPicPr>
        <p:blipFill>
          <a:blip r:embed="rId2"/>
          <a:stretch>
            <a:fillRect/>
          </a:stretch>
        </p:blipFill>
        <p:spPr>
          <a:xfrm>
            <a:off x="384033" y="1796775"/>
            <a:ext cx="1958277" cy="1958277"/>
          </a:xfrm>
          <a:prstGeom prst="rect">
            <a:avLst/>
          </a:prstGeom>
        </p:spPr>
      </p:pic>
      <p:grpSp>
        <p:nvGrpSpPr>
          <p:cNvPr id="44" name="Group 43">
            <a:extLst>
              <a:ext uri="{FF2B5EF4-FFF2-40B4-BE49-F238E27FC236}">
                <a16:creationId xmlns:a16="http://schemas.microsoft.com/office/drawing/2014/main" id="{4CC2CF64-4D54-8A40-B257-09457A4CC980}"/>
              </a:ext>
            </a:extLst>
          </p:cNvPr>
          <p:cNvGrpSpPr/>
          <p:nvPr/>
        </p:nvGrpSpPr>
        <p:grpSpPr>
          <a:xfrm>
            <a:off x="21619029" y="4410069"/>
            <a:ext cx="13617131" cy="753126"/>
            <a:chOff x="21285707" y="6912428"/>
            <a:chExt cx="6727372" cy="1306285"/>
          </a:xfrm>
        </p:grpSpPr>
        <p:sp>
          <p:nvSpPr>
            <p:cNvPr id="45" name="Rectangle 44">
              <a:extLst>
                <a:ext uri="{FF2B5EF4-FFF2-40B4-BE49-F238E27FC236}">
                  <a16:creationId xmlns:a16="http://schemas.microsoft.com/office/drawing/2014/main" id="{0F9BA424-E710-B840-9C27-F4D8FBD1FDA6}"/>
                </a:ext>
              </a:extLst>
            </p:cNvPr>
            <p:cNvSpPr/>
            <p:nvPr/>
          </p:nvSpPr>
          <p:spPr>
            <a:xfrm>
              <a:off x="21285707" y="6912428"/>
              <a:ext cx="6727372" cy="1110343"/>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78">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E5534855-402C-824B-AC9F-CE78A2650520}"/>
                </a:ext>
              </a:extLst>
            </p:cNvPr>
            <p:cNvSpPr txBox="1"/>
            <p:nvPr/>
          </p:nvSpPr>
          <p:spPr>
            <a:xfrm>
              <a:off x="21309389" y="7027439"/>
              <a:ext cx="6703690" cy="928621"/>
            </a:xfrm>
            <a:prstGeom prst="rect">
              <a:avLst/>
            </a:prstGeom>
            <a:noFill/>
          </p:spPr>
          <p:txBody>
            <a:bodyPr wrap="square" rtlCol="0">
              <a:spAutoFit/>
            </a:bodyPr>
            <a:lstStyle/>
            <a:p>
              <a:pPr algn="ctr"/>
              <a:r>
                <a:rPr lang="en-US" sz="2902" b="1" dirty="0">
                  <a:solidFill>
                    <a:schemeClr val="bg1"/>
                  </a:solidFill>
                  <a:latin typeface="Arial" panose="020B0604020202020204" pitchFamily="34" charset="0"/>
                  <a:cs typeface="Arial" panose="020B0604020202020204" pitchFamily="34" charset="0"/>
                </a:rPr>
                <a:t>Results</a:t>
              </a:r>
            </a:p>
          </p:txBody>
        </p:sp>
        <p:cxnSp>
          <p:nvCxnSpPr>
            <p:cNvPr id="47" name="Straight Connector 46">
              <a:extLst>
                <a:ext uri="{FF2B5EF4-FFF2-40B4-BE49-F238E27FC236}">
                  <a16:creationId xmlns:a16="http://schemas.microsoft.com/office/drawing/2014/main" id="{83AEC2F4-7246-0447-9776-EB59F97A9ECB}"/>
                </a:ext>
              </a:extLst>
            </p:cNvPr>
            <p:cNvCxnSpPr/>
            <p:nvPr/>
          </p:nvCxnSpPr>
          <p:spPr>
            <a:xfrm>
              <a:off x="21285707" y="8218713"/>
              <a:ext cx="6727372" cy="0"/>
            </a:xfrm>
            <a:prstGeom prst="line">
              <a:avLst/>
            </a:prstGeom>
            <a:ln>
              <a:solidFill>
                <a:srgbClr val="CC0000"/>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B6DFE560-19A2-3147-96F3-6A492763B5DE}"/>
              </a:ext>
            </a:extLst>
          </p:cNvPr>
          <p:cNvSpPr/>
          <p:nvPr/>
        </p:nvSpPr>
        <p:spPr>
          <a:xfrm>
            <a:off x="0" y="0"/>
            <a:ext cx="35661600" cy="96375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ED5D172-9885-BB45-9BB0-21740C099579}"/>
              </a:ext>
            </a:extLst>
          </p:cNvPr>
          <p:cNvSpPr txBox="1"/>
          <p:nvPr/>
        </p:nvSpPr>
        <p:spPr>
          <a:xfrm>
            <a:off x="354763" y="5163195"/>
            <a:ext cx="11202790" cy="7940635"/>
          </a:xfrm>
          <a:prstGeom prst="rect">
            <a:avLst/>
          </a:prstGeom>
          <a:noFill/>
        </p:spPr>
        <p:txBody>
          <a:bodyPr wrap="square" rtlCol="0">
            <a:spAutoFit/>
          </a:bodyPr>
          <a:lstStyle/>
          <a:p>
            <a:r>
              <a:rPr lang="en-US" sz="3000" dirty="0"/>
              <a:t>This study seeks examine the effects of current common components of agricultural and residential fertilizers, specifically monoammonium phosphate, on Western Barred Tiger Salamanders. The Western Barred Tiger Salamander is currently in decline in the Southeastern part of Nebraska (Ferraro, 2016). The salamanders have not seen a thriving population there in the last 5 years. </a:t>
            </a:r>
          </a:p>
          <a:p>
            <a:endParaRPr lang="en-US" sz="3000" dirty="0"/>
          </a:p>
          <a:p>
            <a:r>
              <a:rPr lang="en-US" sz="3000" dirty="0"/>
              <a:t>Amphibians play an important role as an indicator species. An indicator species is one that is affected by changes in the environment before other species. Amphibians absorb most everything from their environment through their skin. This makes amphibians especially susceptible to changes in the environment, especially chemical ones. They are good indicator of the general health of an ecosystem, and allow scientists to begin to pinpoint potential threats to other species as well as amphibians.</a:t>
            </a:r>
          </a:p>
          <a:p>
            <a:endParaRPr lang="en-US" sz="3000" dirty="0"/>
          </a:p>
          <a:p>
            <a:endParaRPr lang="en-US" sz="3000" dirty="0"/>
          </a:p>
        </p:txBody>
      </p:sp>
      <p:sp useBgFill="1">
        <p:nvSpPr>
          <p:cNvPr id="4" name="TextBox 3">
            <a:extLst>
              <a:ext uri="{FF2B5EF4-FFF2-40B4-BE49-F238E27FC236}">
                <a16:creationId xmlns:a16="http://schemas.microsoft.com/office/drawing/2014/main" id="{236E9C20-32C5-FA4B-AEA0-CF36D8443A77}"/>
              </a:ext>
            </a:extLst>
          </p:cNvPr>
          <p:cNvSpPr txBox="1"/>
          <p:nvPr/>
        </p:nvSpPr>
        <p:spPr>
          <a:xfrm>
            <a:off x="11759821" y="5442447"/>
            <a:ext cx="9596717" cy="10710624"/>
          </a:xfrm>
          <a:prstGeom prst="rect">
            <a:avLst/>
          </a:prstGeom>
        </p:spPr>
        <p:txBody>
          <a:bodyPr wrap="square" rtlCol="0">
            <a:spAutoFit/>
          </a:bodyPr>
          <a:lstStyle/>
          <a:p>
            <a:pPr marL="857250" indent="-857250" fontAlgn="base">
              <a:buFont typeface="Arial" panose="020B0604020202020204" pitchFamily="34" charset="0"/>
              <a:buChar char="•"/>
            </a:pPr>
            <a:r>
              <a:rPr lang="en-US" sz="3000" dirty="0"/>
              <a:t>Set up</a:t>
            </a:r>
          </a:p>
          <a:p>
            <a:pPr marL="2349498" lvl="1" indent="-857250" fontAlgn="base">
              <a:buFont typeface="Arial" panose="020B0604020202020204" pitchFamily="34" charset="0"/>
              <a:buChar char="•"/>
            </a:pPr>
            <a:r>
              <a:rPr lang="en-US" sz="3000" dirty="0"/>
              <a:t>6 tanks (20 mm gravel; 80 mm soil)</a:t>
            </a:r>
          </a:p>
          <a:p>
            <a:pPr marL="2349498" lvl="1" indent="-857250" fontAlgn="base">
              <a:buFont typeface="Arial" panose="020B0604020202020204" pitchFamily="34" charset="0"/>
              <a:buChar char="•"/>
            </a:pPr>
            <a:r>
              <a:rPr lang="en-US" sz="3000" dirty="0"/>
              <a:t>160mm water dish</a:t>
            </a:r>
          </a:p>
          <a:p>
            <a:pPr marL="2349498" lvl="1" indent="-857250" fontAlgn="base">
              <a:buFont typeface="Arial" panose="020B0604020202020204" pitchFamily="34" charset="0"/>
              <a:buChar char="•"/>
            </a:pPr>
            <a:r>
              <a:rPr lang="en-US" sz="3000" dirty="0"/>
              <a:t>Soil moisture remained at a 7 or 8 </a:t>
            </a:r>
          </a:p>
          <a:p>
            <a:pPr marL="2349498" lvl="1" indent="-857250" fontAlgn="base">
              <a:buFont typeface="Arial" panose="020B0604020202020204" pitchFamily="34" charset="0"/>
              <a:buChar char="•"/>
            </a:pPr>
            <a:r>
              <a:rPr lang="en-US" sz="3000" dirty="0"/>
              <a:t>20 ml of water added initially</a:t>
            </a:r>
          </a:p>
          <a:p>
            <a:pPr marL="2349498" lvl="1" indent="-857250" fontAlgn="base">
              <a:buFont typeface="Arial" panose="020B0604020202020204" pitchFamily="34" charset="0"/>
              <a:buChar char="•"/>
            </a:pPr>
            <a:r>
              <a:rPr lang="en-US" sz="3000" dirty="0"/>
              <a:t>Salamanders added as morphed</a:t>
            </a:r>
          </a:p>
          <a:p>
            <a:pPr marL="857250" indent="-857250" fontAlgn="base">
              <a:buFont typeface="Arial" panose="020B0604020202020204" pitchFamily="34" charset="0"/>
              <a:buChar char="•"/>
            </a:pPr>
            <a:r>
              <a:rPr lang="en-US" sz="3000" dirty="0"/>
              <a:t>Weekly </a:t>
            </a:r>
          </a:p>
          <a:p>
            <a:pPr marL="2349498" lvl="1" indent="-857250" fontAlgn="base">
              <a:buFont typeface="Arial" panose="020B0604020202020204" pitchFamily="34" charset="0"/>
              <a:buChar char="•"/>
            </a:pPr>
            <a:r>
              <a:rPr lang="en-US" sz="3000" dirty="0"/>
              <a:t>Weighed</a:t>
            </a:r>
          </a:p>
          <a:p>
            <a:pPr marL="2349498" lvl="1" indent="-857250" fontAlgn="base">
              <a:buFont typeface="Arial" panose="020B0604020202020204" pitchFamily="34" charset="0"/>
              <a:buChar char="•"/>
            </a:pPr>
            <a:r>
              <a:rPr lang="en-US" sz="3000" dirty="0"/>
              <a:t>Snout-vent-length measured</a:t>
            </a:r>
          </a:p>
          <a:p>
            <a:pPr marL="2349498" lvl="1" indent="-857250" fontAlgn="base">
              <a:buFont typeface="Arial" panose="020B0604020202020204" pitchFamily="34" charset="0"/>
              <a:buChar char="•"/>
            </a:pPr>
            <a:r>
              <a:rPr lang="en-US" sz="3000" dirty="0"/>
              <a:t>3 times fed (red worms, tubifex, shrimp, and earthworms)</a:t>
            </a:r>
          </a:p>
          <a:p>
            <a:pPr marL="857250" indent="-857250" fontAlgn="base">
              <a:buFont typeface="Arial" panose="020B0604020202020204" pitchFamily="34" charset="0"/>
              <a:buChar char="•"/>
            </a:pPr>
            <a:r>
              <a:rPr lang="en-US" sz="3000" dirty="0"/>
              <a:t>Testing</a:t>
            </a:r>
          </a:p>
          <a:p>
            <a:pPr marL="2349498" lvl="1" indent="-857250" fontAlgn="base">
              <a:buFont typeface="Arial" panose="020B0604020202020204" pitchFamily="34" charset="0"/>
              <a:buChar char="•"/>
            </a:pPr>
            <a:r>
              <a:rPr lang="en-US" sz="3000" dirty="0"/>
              <a:t>6 of 10 salamanders chosen based off feeding habits</a:t>
            </a:r>
          </a:p>
          <a:p>
            <a:pPr marL="2349498" lvl="1" indent="-857250" fontAlgn="base">
              <a:buFont typeface="Arial" panose="020B0604020202020204" pitchFamily="34" charset="0"/>
              <a:buChar char="•"/>
            </a:pPr>
            <a:r>
              <a:rPr lang="en-US" sz="3000" dirty="0"/>
              <a:t>3 control and 3 treatment</a:t>
            </a:r>
          </a:p>
          <a:p>
            <a:pPr marL="2349498" lvl="1" indent="-857250" fontAlgn="base">
              <a:buFont typeface="Arial" panose="020B0604020202020204" pitchFamily="34" charset="0"/>
              <a:buChar char="•"/>
            </a:pPr>
            <a:r>
              <a:rPr lang="en-US" sz="3000" dirty="0"/>
              <a:t>Fertilizer in the treatment</a:t>
            </a:r>
          </a:p>
          <a:p>
            <a:pPr marL="2349498" lvl="1" indent="-857250" fontAlgn="base">
              <a:buFont typeface="Arial" panose="020B0604020202020204" pitchFamily="34" charset="0"/>
              <a:buChar char="•"/>
            </a:pPr>
            <a:r>
              <a:rPr lang="en-US" sz="3000" dirty="0"/>
              <a:t>Ammonium phosphate was mixed in a 50 ml solution with R-O water</a:t>
            </a:r>
          </a:p>
          <a:p>
            <a:pPr marL="2349498" lvl="1" indent="-857250" fontAlgn="base">
              <a:buFont typeface="Arial" panose="020B0604020202020204" pitchFamily="34" charset="0"/>
              <a:buChar char="•"/>
            </a:pPr>
            <a:r>
              <a:rPr lang="en-US" sz="3000" dirty="0"/>
              <a:t>Rate of 2-10 </a:t>
            </a:r>
            <a:r>
              <a:rPr lang="en-US" sz="3000" dirty="0" err="1"/>
              <a:t>lbs</a:t>
            </a:r>
            <a:r>
              <a:rPr lang="en-US" sz="3000" dirty="0"/>
              <a:t>/square foot</a:t>
            </a:r>
          </a:p>
          <a:p>
            <a:pPr marL="2349498" lvl="1" indent="-857250" fontAlgn="base">
              <a:buFont typeface="Arial" panose="020B0604020202020204" pitchFamily="34" charset="0"/>
              <a:buChar char="•"/>
            </a:pPr>
            <a:r>
              <a:rPr lang="en-US" sz="3000" dirty="0"/>
              <a:t>2 </a:t>
            </a:r>
            <a:r>
              <a:rPr lang="en-US" sz="3000" dirty="0" err="1"/>
              <a:t>lbs</a:t>
            </a:r>
            <a:r>
              <a:rPr lang="en-US" sz="3000" dirty="0"/>
              <a:t>/square foot used</a:t>
            </a:r>
          </a:p>
          <a:p>
            <a:pPr marL="2349498" lvl="1" indent="-857250" fontAlgn="base">
              <a:buFont typeface="Arial" panose="020B0604020202020204" pitchFamily="34" charset="0"/>
              <a:buChar char="•"/>
            </a:pPr>
            <a:r>
              <a:rPr lang="en-US" sz="3000" dirty="0"/>
              <a:t>After winter break salamanders weighed once every 2 weeks</a:t>
            </a:r>
          </a:p>
          <a:p>
            <a:endParaRPr lang="en-US" sz="3000" dirty="0"/>
          </a:p>
        </p:txBody>
      </p:sp>
      <p:sp>
        <p:nvSpPr>
          <p:cNvPr id="5" name="TextBox 4">
            <a:extLst>
              <a:ext uri="{FF2B5EF4-FFF2-40B4-BE49-F238E27FC236}">
                <a16:creationId xmlns:a16="http://schemas.microsoft.com/office/drawing/2014/main" id="{5970C8D4-C38B-ED46-A798-87498CB0995B}"/>
              </a:ext>
            </a:extLst>
          </p:cNvPr>
          <p:cNvSpPr txBox="1"/>
          <p:nvPr/>
        </p:nvSpPr>
        <p:spPr>
          <a:xfrm>
            <a:off x="21619029" y="5285275"/>
            <a:ext cx="8624396" cy="9787295"/>
          </a:xfrm>
          <a:prstGeom prst="rect">
            <a:avLst/>
          </a:prstGeom>
          <a:noFill/>
        </p:spPr>
        <p:txBody>
          <a:bodyPr wrap="square" rtlCol="0">
            <a:spAutoFit/>
          </a:bodyPr>
          <a:lstStyle/>
          <a:p>
            <a:pPr marL="457200" indent="-457200">
              <a:buFont typeface="Arial" panose="020B0604020202020204" pitchFamily="34" charset="0"/>
              <a:buChar char="•"/>
            </a:pPr>
            <a:r>
              <a:rPr lang="en-US" sz="3000" dirty="0"/>
              <a:t>3 Salamanders died (1 control, 2 treatment)</a:t>
            </a:r>
          </a:p>
          <a:p>
            <a:pPr marL="1949448" lvl="1" indent="-457200">
              <a:buFont typeface="Arial" panose="020B0604020202020204" pitchFamily="34" charset="0"/>
              <a:buChar char="•"/>
            </a:pPr>
            <a:r>
              <a:rPr lang="en-US" sz="3000" dirty="0"/>
              <a:t>#2 was severely red the week of its’ death</a:t>
            </a:r>
          </a:p>
          <a:p>
            <a:pPr marL="457200" indent="-457200">
              <a:buFont typeface="Arial" panose="020B0604020202020204" pitchFamily="34" charset="0"/>
              <a:buChar char="•"/>
            </a:pPr>
            <a:r>
              <a:rPr lang="en-US" sz="3000" dirty="0"/>
              <a:t>Average monthly weight gain </a:t>
            </a:r>
          </a:p>
          <a:p>
            <a:pPr marL="1949448" lvl="1" indent="-457200">
              <a:buFont typeface="Arial" panose="020B0604020202020204" pitchFamily="34" charset="0"/>
              <a:buChar char="•"/>
            </a:pPr>
            <a:r>
              <a:rPr lang="en-US" sz="3000" dirty="0"/>
              <a:t>#1C= -.600</a:t>
            </a:r>
          </a:p>
          <a:p>
            <a:pPr marL="1949448" lvl="1" indent="-457200">
              <a:buFont typeface="Arial" panose="020B0604020202020204" pitchFamily="34" charset="0"/>
              <a:buChar char="•"/>
            </a:pPr>
            <a:r>
              <a:rPr lang="en-US" sz="3000" dirty="0"/>
              <a:t>#2T= -.155</a:t>
            </a:r>
          </a:p>
          <a:p>
            <a:pPr marL="1949448" lvl="1" indent="-457200">
              <a:buFont typeface="Arial" panose="020B0604020202020204" pitchFamily="34" charset="0"/>
              <a:buChar char="•"/>
            </a:pPr>
            <a:r>
              <a:rPr lang="en-US" sz="3000" dirty="0"/>
              <a:t>#3T= 2.085</a:t>
            </a:r>
          </a:p>
          <a:p>
            <a:pPr marL="1949448" lvl="1" indent="-457200">
              <a:buFont typeface="Arial" panose="020B0604020202020204" pitchFamily="34" charset="0"/>
              <a:buChar char="•"/>
            </a:pPr>
            <a:r>
              <a:rPr lang="en-US" sz="3000" dirty="0"/>
              <a:t>#4C= .575</a:t>
            </a:r>
          </a:p>
          <a:p>
            <a:pPr marL="1949448" lvl="1" indent="-457200">
              <a:buFont typeface="Arial" panose="020B0604020202020204" pitchFamily="34" charset="0"/>
              <a:buChar char="•"/>
            </a:pPr>
            <a:r>
              <a:rPr lang="en-US" sz="3000" dirty="0"/>
              <a:t>#5T= -.613</a:t>
            </a:r>
          </a:p>
          <a:p>
            <a:pPr marL="1949448" lvl="1" indent="-457200">
              <a:buFont typeface="Arial" panose="020B0604020202020204" pitchFamily="34" charset="0"/>
              <a:buChar char="•"/>
            </a:pPr>
            <a:r>
              <a:rPr lang="en-US" sz="3000" dirty="0"/>
              <a:t>#6C= 1.163</a:t>
            </a:r>
          </a:p>
          <a:p>
            <a:pPr marL="457200" indent="-457200">
              <a:buFont typeface="Arial" panose="020B0604020202020204" pitchFamily="34" charset="0"/>
              <a:buChar char="•"/>
            </a:pPr>
            <a:r>
              <a:rPr lang="en-US" sz="3000" dirty="0"/>
              <a:t>The correlation coefficient between the treated and control salamanders at a significance level of .05 was .988. </a:t>
            </a:r>
          </a:p>
          <a:p>
            <a:pPr marL="457200" indent="-457200">
              <a:buFont typeface="Arial" panose="020B0604020202020204" pitchFamily="34" charset="0"/>
              <a:buChar char="•"/>
            </a:pPr>
            <a:r>
              <a:rPr lang="en-US" sz="3000" dirty="0"/>
              <a:t>Average control weight: 24.372</a:t>
            </a:r>
          </a:p>
          <a:p>
            <a:pPr marL="457200" indent="-457200">
              <a:buFont typeface="Arial" panose="020B0604020202020204" pitchFamily="34" charset="0"/>
              <a:buChar char="•"/>
            </a:pPr>
            <a:r>
              <a:rPr lang="en-US" sz="3000" dirty="0"/>
              <a:t>Average treatment weight: 26.928</a:t>
            </a:r>
          </a:p>
          <a:p>
            <a:pPr marL="1949448" lvl="1" indent="-457200">
              <a:buFont typeface="Arial" panose="020B0604020202020204" pitchFamily="34" charset="0"/>
              <a:buChar char="•"/>
            </a:pPr>
            <a:r>
              <a:rPr lang="en-US" sz="3000" dirty="0"/>
              <a:t>The overall average weight reflects that both groups grew similarly despite the different treatments.</a:t>
            </a:r>
          </a:p>
          <a:p>
            <a:pPr marL="1949448" lvl="1" indent="-457200">
              <a:buFont typeface="Arial" panose="020B0604020202020204" pitchFamily="34" charset="0"/>
              <a:buChar char="•"/>
            </a:pPr>
            <a:r>
              <a:rPr lang="en-US" sz="3000" dirty="0"/>
              <a:t>A .991 correlation coefficient was found between the average weights of the salamanders.</a:t>
            </a:r>
          </a:p>
          <a:p>
            <a:pPr lvl="1"/>
            <a:endParaRPr lang="en-US" sz="3000" dirty="0"/>
          </a:p>
        </p:txBody>
      </p:sp>
      <p:sp>
        <p:nvSpPr>
          <p:cNvPr id="6" name="TextBox 5">
            <a:extLst>
              <a:ext uri="{FF2B5EF4-FFF2-40B4-BE49-F238E27FC236}">
                <a16:creationId xmlns:a16="http://schemas.microsoft.com/office/drawing/2014/main" id="{7E252920-0B43-6E4B-B7A5-1882817B08B3}"/>
              </a:ext>
            </a:extLst>
          </p:cNvPr>
          <p:cNvSpPr txBox="1"/>
          <p:nvPr/>
        </p:nvSpPr>
        <p:spPr>
          <a:xfrm>
            <a:off x="24091910" y="18710213"/>
            <a:ext cx="11144250" cy="2862322"/>
          </a:xfrm>
          <a:prstGeom prst="rect">
            <a:avLst/>
          </a:prstGeom>
          <a:noFill/>
        </p:spPr>
        <p:txBody>
          <a:bodyPr wrap="square" rtlCol="0">
            <a:spAutoFit/>
          </a:bodyPr>
          <a:lstStyle/>
          <a:p>
            <a:r>
              <a:rPr lang="en-US" sz="3000" dirty="0"/>
              <a:t>Due to small sample size more research will need to be done in order to find significant data. The correlation between the two groups of salamanders was high. Indicating that the monoammonium phosphate does not seem to affect weight gain of morphed salamanders. The fertilizer may have caused the redness on #2 as it was also shedding, other salamanders in the control shed and did not have red patterns. </a:t>
            </a:r>
          </a:p>
        </p:txBody>
      </p:sp>
      <p:pic>
        <p:nvPicPr>
          <p:cNvPr id="51" name="Picture 50">
            <a:extLst>
              <a:ext uri="{FF2B5EF4-FFF2-40B4-BE49-F238E27FC236}">
                <a16:creationId xmlns:a16="http://schemas.microsoft.com/office/drawing/2014/main" id="{FAF9FAB5-F644-954C-8F8C-C6D975DEC58D}"/>
              </a:ext>
            </a:extLst>
          </p:cNvPr>
          <p:cNvPicPr>
            <a:picLocks noChangeAspect="1"/>
          </p:cNvPicPr>
          <p:nvPr/>
        </p:nvPicPr>
        <p:blipFill>
          <a:blip r:embed="rId2"/>
          <a:stretch>
            <a:fillRect/>
          </a:stretch>
        </p:blipFill>
        <p:spPr>
          <a:xfrm>
            <a:off x="33331259" y="1796775"/>
            <a:ext cx="1958277" cy="1958277"/>
          </a:xfrm>
          <a:prstGeom prst="rect">
            <a:avLst/>
          </a:prstGeom>
        </p:spPr>
      </p:pic>
      <p:grpSp>
        <p:nvGrpSpPr>
          <p:cNvPr id="53" name="Group 52">
            <a:extLst>
              <a:ext uri="{FF2B5EF4-FFF2-40B4-BE49-F238E27FC236}">
                <a16:creationId xmlns:a16="http://schemas.microsoft.com/office/drawing/2014/main" id="{1AD78C22-00FE-0B4D-8C87-B283237FC555}"/>
              </a:ext>
            </a:extLst>
          </p:cNvPr>
          <p:cNvGrpSpPr/>
          <p:nvPr/>
        </p:nvGrpSpPr>
        <p:grpSpPr>
          <a:xfrm>
            <a:off x="24091910" y="22034200"/>
            <a:ext cx="11144250" cy="758112"/>
            <a:chOff x="21285707" y="6912428"/>
            <a:chExt cx="6727372" cy="1306285"/>
          </a:xfrm>
        </p:grpSpPr>
        <p:sp>
          <p:nvSpPr>
            <p:cNvPr id="54" name="Rectangle 53">
              <a:extLst>
                <a:ext uri="{FF2B5EF4-FFF2-40B4-BE49-F238E27FC236}">
                  <a16:creationId xmlns:a16="http://schemas.microsoft.com/office/drawing/2014/main" id="{DCDA6763-A5DE-404C-B785-DD9A82FE6A46}"/>
                </a:ext>
              </a:extLst>
            </p:cNvPr>
            <p:cNvSpPr/>
            <p:nvPr/>
          </p:nvSpPr>
          <p:spPr>
            <a:xfrm>
              <a:off x="21285707" y="6912428"/>
              <a:ext cx="6727372" cy="1110343"/>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78">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54DA554C-C8BE-DF4F-A3C5-E7A94164B0DF}"/>
                </a:ext>
              </a:extLst>
            </p:cNvPr>
            <p:cNvSpPr txBox="1"/>
            <p:nvPr/>
          </p:nvSpPr>
          <p:spPr>
            <a:xfrm>
              <a:off x="21405417" y="7027442"/>
              <a:ext cx="6407022" cy="928618"/>
            </a:xfrm>
            <a:prstGeom prst="rect">
              <a:avLst/>
            </a:prstGeom>
            <a:noFill/>
          </p:spPr>
          <p:txBody>
            <a:bodyPr wrap="square" rtlCol="0">
              <a:spAutoFit/>
            </a:bodyPr>
            <a:lstStyle/>
            <a:p>
              <a:pPr algn="ctr"/>
              <a:r>
                <a:rPr lang="en-US" sz="2902" b="1" dirty="0">
                  <a:solidFill>
                    <a:schemeClr val="bg1"/>
                  </a:solidFill>
                  <a:latin typeface="Arial" panose="020B0604020202020204" pitchFamily="34" charset="0"/>
                  <a:cs typeface="Arial" panose="020B0604020202020204" pitchFamily="34" charset="0"/>
                </a:rPr>
                <a:t>References</a:t>
              </a:r>
            </a:p>
          </p:txBody>
        </p:sp>
        <p:cxnSp>
          <p:nvCxnSpPr>
            <p:cNvPr id="56" name="Straight Connector 55">
              <a:extLst>
                <a:ext uri="{FF2B5EF4-FFF2-40B4-BE49-F238E27FC236}">
                  <a16:creationId xmlns:a16="http://schemas.microsoft.com/office/drawing/2014/main" id="{11283E66-2B5B-9443-91C8-9F6FBD6800B8}"/>
                </a:ext>
              </a:extLst>
            </p:cNvPr>
            <p:cNvCxnSpPr/>
            <p:nvPr/>
          </p:nvCxnSpPr>
          <p:spPr>
            <a:xfrm>
              <a:off x="21285707" y="8218713"/>
              <a:ext cx="6727372" cy="0"/>
            </a:xfrm>
            <a:prstGeom prst="line">
              <a:avLst/>
            </a:prstGeom>
            <a:ln>
              <a:solidFill>
                <a:srgbClr val="CC0000"/>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E551D618-A483-754D-B72C-BF84271ACABF}"/>
              </a:ext>
            </a:extLst>
          </p:cNvPr>
          <p:cNvSpPr txBox="1"/>
          <p:nvPr/>
        </p:nvSpPr>
        <p:spPr>
          <a:xfrm>
            <a:off x="24269141" y="22906029"/>
            <a:ext cx="10634648" cy="2970044"/>
          </a:xfrm>
          <a:prstGeom prst="rect">
            <a:avLst/>
          </a:prstGeom>
          <a:noFill/>
        </p:spPr>
        <p:txBody>
          <a:bodyPr wrap="square" rtlCol="0">
            <a:spAutoFit/>
          </a:bodyPr>
          <a:lstStyle/>
          <a:p>
            <a:r>
              <a:rPr lang="en-US" sz="1700" dirty="0" err="1"/>
              <a:t>Ashpole</a:t>
            </a:r>
            <a:r>
              <a:rPr lang="en-US" sz="1700" dirty="0"/>
              <a:t>, Sara L., et al. "Unexplained Die-Off of Larval Barred Tiger Salamanders (Ambystoma </a:t>
            </a:r>
            <a:r>
              <a:rPr lang="en-US" sz="1700" dirty="0" err="1"/>
              <a:t>Mavortium</a:t>
            </a:r>
            <a:r>
              <a:rPr lang="en-US" sz="1700" dirty="0"/>
              <a:t>) in an Agricultural Pond in the South Okanagan Valley, British Columbia, Canada." </a:t>
            </a:r>
            <a:r>
              <a:rPr lang="en-US" sz="1700" i="1" dirty="0"/>
              <a:t>Northwestern Naturalist</a:t>
            </a:r>
            <a:r>
              <a:rPr lang="en-US" sz="1700" dirty="0"/>
              <a:t>, vol. 92, no. 3, Winter 2011, pp. 221-224. EBSCO</a:t>
            </a:r>
            <a:r>
              <a:rPr lang="en-US" sz="1700" i="1" dirty="0"/>
              <a:t>host</a:t>
            </a:r>
            <a:r>
              <a:rPr lang="en-US" sz="1700" dirty="0"/>
              <a:t>, </a:t>
            </a:r>
            <a:r>
              <a:rPr lang="en-US" sz="1700" dirty="0" err="1"/>
              <a:t>search.ebscohost.com</a:t>
            </a:r>
            <a:r>
              <a:rPr lang="en-US" sz="1700" dirty="0"/>
              <a:t>/</a:t>
            </a:r>
            <a:r>
              <a:rPr lang="en-US" sz="1700" dirty="0" err="1"/>
              <a:t>login.aspx?direct</a:t>
            </a:r>
            <a:r>
              <a:rPr lang="en-US" sz="1700" dirty="0"/>
              <a:t>=</a:t>
            </a:r>
            <a:r>
              <a:rPr lang="en-US" sz="1700" dirty="0" err="1"/>
              <a:t>true&amp;db</a:t>
            </a:r>
            <a:r>
              <a:rPr lang="en-US" sz="1700" dirty="0"/>
              <a:t>=</a:t>
            </a:r>
            <a:r>
              <a:rPr lang="en-US" sz="1700" dirty="0" err="1"/>
              <a:t>aph&amp;AN</a:t>
            </a:r>
            <a:r>
              <a:rPr lang="en-US" sz="1700" dirty="0"/>
              <a:t>=70217316&amp;site=</a:t>
            </a:r>
            <a:r>
              <a:rPr lang="en-US" sz="1700" dirty="0" err="1"/>
              <a:t>ehost</a:t>
            </a:r>
            <a:r>
              <a:rPr lang="en-US" sz="1700" dirty="0"/>
              <a:t>-live.</a:t>
            </a:r>
          </a:p>
          <a:p>
            <a:r>
              <a:rPr lang="en-US" sz="1700" dirty="0"/>
              <a:t>Ferraro, Dennis M., "Tiger salamanders disappearing in region" (2016). Faculty Publications in the Biological Sciences. 395. </a:t>
            </a:r>
            <a:r>
              <a:rPr lang="en-US" sz="1700" u="sng" dirty="0">
                <a:hlinkClick r:id="rId3"/>
              </a:rPr>
              <a:t>digitalcommons.unl.edu/bioscifacpub/395</a:t>
            </a:r>
            <a:endParaRPr lang="en-US" sz="1700" dirty="0"/>
          </a:p>
          <a:p>
            <a:r>
              <a:rPr lang="en-US" sz="1700" dirty="0"/>
              <a:t>Ferraro, Dennis M., “Amphibians, Turtles, &amp; Reptiles of Nebraska.” (2018). University of Nebraska-Lincoln. </a:t>
            </a:r>
            <a:r>
              <a:rPr lang="en-US" sz="1700" dirty="0" err="1"/>
              <a:t>snr.unl.edu</a:t>
            </a:r>
            <a:r>
              <a:rPr lang="en-US" sz="1700" dirty="0"/>
              <a:t>/</a:t>
            </a:r>
            <a:r>
              <a:rPr lang="en-US" sz="1700" dirty="0" err="1"/>
              <a:t>herpneb</a:t>
            </a:r>
            <a:r>
              <a:rPr lang="en-US" sz="1700" dirty="0"/>
              <a:t>/. Accessed 11 March 2018.</a:t>
            </a:r>
          </a:p>
          <a:p>
            <a:r>
              <a:rPr lang="en-US" sz="1700" dirty="0"/>
              <a:t>University of Nebraska Lincoln (UNL). “Characteristics of Fertilizer Materials.” </a:t>
            </a:r>
            <a:r>
              <a:rPr lang="en-US" sz="1700" i="1" dirty="0"/>
              <a:t>Plant and Soil Sciences </a:t>
            </a:r>
            <a:r>
              <a:rPr lang="en-US" sz="1700" i="1" dirty="0" err="1"/>
              <a:t>Elibrary</a:t>
            </a:r>
            <a:r>
              <a:rPr lang="en-US" sz="1700" i="1" dirty="0"/>
              <a:t>, </a:t>
            </a:r>
            <a:r>
              <a:rPr lang="en-US" sz="1700" dirty="0"/>
              <a:t>2018 </a:t>
            </a:r>
            <a:r>
              <a:rPr lang="en-US" sz="1700" u="sng" dirty="0">
                <a:hlinkClick r:id="rId4"/>
              </a:rPr>
              <a:t>passel.unl.edu/pages/informationmodule.php?idinformationmodule=1130447045&amp;topicorder=3&amp;maxto=7&amp;minto=1</a:t>
            </a:r>
            <a:r>
              <a:rPr lang="en-US" sz="1700" dirty="0"/>
              <a:t>. Accessed 11 March 2018.</a:t>
            </a:r>
          </a:p>
        </p:txBody>
      </p:sp>
      <p:pic>
        <p:nvPicPr>
          <p:cNvPr id="14" name="Picture 13">
            <a:extLst>
              <a:ext uri="{FF2B5EF4-FFF2-40B4-BE49-F238E27FC236}">
                <a16:creationId xmlns:a16="http://schemas.microsoft.com/office/drawing/2014/main" id="{6534C354-2859-1A4E-94D9-9EFB1B25B551}"/>
              </a:ext>
            </a:extLst>
          </p:cNvPr>
          <p:cNvPicPr>
            <a:picLocks noChangeAspect="1"/>
          </p:cNvPicPr>
          <p:nvPr/>
        </p:nvPicPr>
        <p:blipFill>
          <a:blip r:embed="rId5"/>
          <a:stretch>
            <a:fillRect/>
          </a:stretch>
        </p:blipFill>
        <p:spPr>
          <a:xfrm>
            <a:off x="30243425" y="5414880"/>
            <a:ext cx="5179091" cy="6905455"/>
          </a:xfrm>
          <a:prstGeom prst="rect">
            <a:avLst/>
          </a:prstGeom>
        </p:spPr>
      </p:pic>
      <p:pic>
        <p:nvPicPr>
          <p:cNvPr id="19" name="Picture 18">
            <a:extLst>
              <a:ext uri="{FF2B5EF4-FFF2-40B4-BE49-F238E27FC236}">
                <a16:creationId xmlns:a16="http://schemas.microsoft.com/office/drawing/2014/main" id="{0E6F532B-71E7-2C48-8ED7-C75B1F3CB360}"/>
              </a:ext>
            </a:extLst>
          </p:cNvPr>
          <p:cNvPicPr>
            <a:picLocks noChangeAspect="1"/>
          </p:cNvPicPr>
          <p:nvPr/>
        </p:nvPicPr>
        <p:blipFill>
          <a:blip r:embed="rId6"/>
          <a:stretch>
            <a:fillRect/>
          </a:stretch>
        </p:blipFill>
        <p:spPr>
          <a:xfrm>
            <a:off x="390532" y="12111315"/>
            <a:ext cx="7896679" cy="5922509"/>
          </a:xfrm>
          <a:prstGeom prst="rect">
            <a:avLst/>
          </a:prstGeom>
        </p:spPr>
      </p:pic>
      <p:pic>
        <p:nvPicPr>
          <p:cNvPr id="21" name="Picture 20">
            <a:extLst>
              <a:ext uri="{FF2B5EF4-FFF2-40B4-BE49-F238E27FC236}">
                <a16:creationId xmlns:a16="http://schemas.microsoft.com/office/drawing/2014/main" id="{9FE2EDAE-1251-7244-A2A8-B760B0CAC5CE}"/>
              </a:ext>
            </a:extLst>
          </p:cNvPr>
          <p:cNvPicPr>
            <a:picLocks noChangeAspect="1"/>
          </p:cNvPicPr>
          <p:nvPr/>
        </p:nvPicPr>
        <p:blipFill>
          <a:blip r:embed="rId7"/>
          <a:stretch>
            <a:fillRect/>
          </a:stretch>
        </p:blipFill>
        <p:spPr>
          <a:xfrm>
            <a:off x="9753918" y="15829082"/>
            <a:ext cx="6227363" cy="8303151"/>
          </a:xfrm>
          <a:prstGeom prst="rect">
            <a:avLst/>
          </a:prstGeom>
        </p:spPr>
      </p:pic>
      <p:pic>
        <p:nvPicPr>
          <p:cNvPr id="29" name="Picture 28">
            <a:extLst>
              <a:ext uri="{FF2B5EF4-FFF2-40B4-BE49-F238E27FC236}">
                <a16:creationId xmlns:a16="http://schemas.microsoft.com/office/drawing/2014/main" id="{ED6A8C12-E227-1242-9409-9ECB6C1EEE92}"/>
              </a:ext>
            </a:extLst>
          </p:cNvPr>
          <p:cNvPicPr>
            <a:picLocks noChangeAspect="1"/>
          </p:cNvPicPr>
          <p:nvPr/>
        </p:nvPicPr>
        <p:blipFill>
          <a:blip r:embed="rId8"/>
          <a:stretch>
            <a:fillRect/>
          </a:stretch>
        </p:blipFill>
        <p:spPr>
          <a:xfrm>
            <a:off x="28487024" y="14027667"/>
            <a:ext cx="6802511" cy="3327481"/>
          </a:xfrm>
          <a:prstGeom prst="rect">
            <a:avLst/>
          </a:prstGeom>
        </p:spPr>
      </p:pic>
      <p:pic>
        <p:nvPicPr>
          <p:cNvPr id="31" name="Picture 30">
            <a:extLst>
              <a:ext uri="{FF2B5EF4-FFF2-40B4-BE49-F238E27FC236}">
                <a16:creationId xmlns:a16="http://schemas.microsoft.com/office/drawing/2014/main" id="{BC6EF48E-E255-4741-9C47-D2F1956894FC}"/>
              </a:ext>
            </a:extLst>
          </p:cNvPr>
          <p:cNvPicPr>
            <a:picLocks noChangeAspect="1"/>
          </p:cNvPicPr>
          <p:nvPr/>
        </p:nvPicPr>
        <p:blipFill>
          <a:blip r:embed="rId9"/>
          <a:stretch>
            <a:fillRect/>
          </a:stretch>
        </p:blipFill>
        <p:spPr>
          <a:xfrm>
            <a:off x="354763" y="19817537"/>
            <a:ext cx="8314345" cy="6235759"/>
          </a:xfrm>
          <a:prstGeom prst="rect">
            <a:avLst/>
          </a:prstGeom>
        </p:spPr>
      </p:pic>
      <p:pic>
        <p:nvPicPr>
          <p:cNvPr id="33" name="Picture 32">
            <a:extLst>
              <a:ext uri="{FF2B5EF4-FFF2-40B4-BE49-F238E27FC236}">
                <a16:creationId xmlns:a16="http://schemas.microsoft.com/office/drawing/2014/main" id="{15D266FB-0092-2548-B361-6B80609C4582}"/>
              </a:ext>
            </a:extLst>
          </p:cNvPr>
          <p:cNvPicPr>
            <a:picLocks noChangeAspect="1"/>
          </p:cNvPicPr>
          <p:nvPr/>
        </p:nvPicPr>
        <p:blipFill>
          <a:blip r:embed="rId10"/>
          <a:stretch>
            <a:fillRect/>
          </a:stretch>
        </p:blipFill>
        <p:spPr>
          <a:xfrm>
            <a:off x="16179587" y="19212894"/>
            <a:ext cx="7701482" cy="5776110"/>
          </a:xfrm>
          <a:prstGeom prst="rect">
            <a:avLst/>
          </a:prstGeom>
        </p:spPr>
      </p:pic>
      <p:sp>
        <p:nvSpPr>
          <p:cNvPr id="7" name="TextBox 6">
            <a:extLst>
              <a:ext uri="{FF2B5EF4-FFF2-40B4-BE49-F238E27FC236}">
                <a16:creationId xmlns:a16="http://schemas.microsoft.com/office/drawing/2014/main" id="{E3C43E4A-EDB2-6641-AD49-ABCF2533B94E}"/>
              </a:ext>
            </a:extLst>
          </p:cNvPr>
          <p:cNvSpPr txBox="1"/>
          <p:nvPr/>
        </p:nvSpPr>
        <p:spPr>
          <a:xfrm>
            <a:off x="8287211" y="13677918"/>
            <a:ext cx="3150936" cy="2400657"/>
          </a:xfrm>
          <a:prstGeom prst="rect">
            <a:avLst/>
          </a:prstGeom>
          <a:noFill/>
        </p:spPr>
        <p:txBody>
          <a:bodyPr wrap="square" rtlCol="0">
            <a:spAutoFit/>
          </a:bodyPr>
          <a:lstStyle/>
          <a:p>
            <a:r>
              <a:rPr lang="en-US" sz="2500" dirty="0"/>
              <a:t>Salamander tanks in the lab. A cover was placed over them to keep them warm during the winter. (left)</a:t>
            </a:r>
          </a:p>
        </p:txBody>
      </p:sp>
      <p:sp>
        <p:nvSpPr>
          <p:cNvPr id="8" name="TextBox 7">
            <a:extLst>
              <a:ext uri="{FF2B5EF4-FFF2-40B4-BE49-F238E27FC236}">
                <a16:creationId xmlns:a16="http://schemas.microsoft.com/office/drawing/2014/main" id="{6E8A4F0D-0F25-9541-A8C4-659C31CC6799}"/>
              </a:ext>
            </a:extLst>
          </p:cNvPr>
          <p:cNvSpPr txBox="1"/>
          <p:nvPr/>
        </p:nvSpPr>
        <p:spPr>
          <a:xfrm>
            <a:off x="354763" y="18955763"/>
            <a:ext cx="8278576" cy="861774"/>
          </a:xfrm>
          <a:prstGeom prst="rect">
            <a:avLst/>
          </a:prstGeom>
          <a:noFill/>
        </p:spPr>
        <p:txBody>
          <a:bodyPr wrap="square" rtlCol="0">
            <a:spAutoFit/>
          </a:bodyPr>
          <a:lstStyle/>
          <a:p>
            <a:r>
              <a:rPr lang="en-US" sz="2500" dirty="0"/>
              <a:t>A salamander halfway out of its’ water dish. This was taken prior to the treatments beginning. (below)</a:t>
            </a:r>
          </a:p>
        </p:txBody>
      </p:sp>
      <p:sp>
        <p:nvSpPr>
          <p:cNvPr id="10" name="TextBox 9">
            <a:extLst>
              <a:ext uri="{FF2B5EF4-FFF2-40B4-BE49-F238E27FC236}">
                <a16:creationId xmlns:a16="http://schemas.microsoft.com/office/drawing/2014/main" id="{8E5E9B8A-6522-994B-9FFD-ABB9A6AF9290}"/>
              </a:ext>
            </a:extLst>
          </p:cNvPr>
          <p:cNvSpPr txBox="1"/>
          <p:nvPr/>
        </p:nvSpPr>
        <p:spPr>
          <a:xfrm>
            <a:off x="9789687" y="24161055"/>
            <a:ext cx="6227363" cy="1631216"/>
          </a:xfrm>
          <a:prstGeom prst="rect">
            <a:avLst/>
          </a:prstGeom>
          <a:noFill/>
        </p:spPr>
        <p:txBody>
          <a:bodyPr wrap="square" rtlCol="0">
            <a:spAutoFit/>
          </a:bodyPr>
          <a:lstStyle/>
          <a:p>
            <a:r>
              <a:rPr lang="en-US" sz="2500" dirty="0"/>
              <a:t>Salamanders were weighed in a plastic container on top of the scale. The container was rinsed with R-O water and zeroed out on the scale. (above)</a:t>
            </a:r>
          </a:p>
        </p:txBody>
      </p:sp>
      <p:sp>
        <p:nvSpPr>
          <p:cNvPr id="11" name="TextBox 10">
            <a:extLst>
              <a:ext uri="{FF2B5EF4-FFF2-40B4-BE49-F238E27FC236}">
                <a16:creationId xmlns:a16="http://schemas.microsoft.com/office/drawing/2014/main" id="{C4E9D31D-E6F0-5241-8646-5164887167DC}"/>
              </a:ext>
            </a:extLst>
          </p:cNvPr>
          <p:cNvSpPr txBox="1"/>
          <p:nvPr/>
        </p:nvSpPr>
        <p:spPr>
          <a:xfrm>
            <a:off x="16244724" y="18093989"/>
            <a:ext cx="7664929" cy="861774"/>
          </a:xfrm>
          <a:prstGeom prst="rect">
            <a:avLst/>
          </a:prstGeom>
          <a:noFill/>
        </p:spPr>
        <p:txBody>
          <a:bodyPr wrap="square" rtlCol="0">
            <a:spAutoFit/>
          </a:bodyPr>
          <a:lstStyle/>
          <a:p>
            <a:r>
              <a:rPr lang="en-US" sz="2500" dirty="0"/>
              <a:t>Measuring approximately 80 mm of soil in the tank. (below)</a:t>
            </a:r>
          </a:p>
        </p:txBody>
      </p:sp>
      <p:sp>
        <p:nvSpPr>
          <p:cNvPr id="12" name="TextBox 11">
            <a:extLst>
              <a:ext uri="{FF2B5EF4-FFF2-40B4-BE49-F238E27FC236}">
                <a16:creationId xmlns:a16="http://schemas.microsoft.com/office/drawing/2014/main" id="{B058FC2F-90EB-BA4D-B795-FB5207FAF664}"/>
              </a:ext>
            </a:extLst>
          </p:cNvPr>
          <p:cNvSpPr txBox="1"/>
          <p:nvPr/>
        </p:nvSpPr>
        <p:spPr>
          <a:xfrm>
            <a:off x="30243425" y="12320335"/>
            <a:ext cx="5179091" cy="1631216"/>
          </a:xfrm>
          <a:prstGeom prst="rect">
            <a:avLst/>
          </a:prstGeom>
          <a:noFill/>
        </p:spPr>
        <p:txBody>
          <a:bodyPr wrap="square" rtlCol="0">
            <a:spAutoFit/>
          </a:bodyPr>
          <a:lstStyle/>
          <a:p>
            <a:r>
              <a:rPr lang="en-US" sz="2500" dirty="0"/>
              <a:t>Salamander #2 showing redness 5 days before its’ death. It was in the treatment group and had been shedding that day. (above)</a:t>
            </a:r>
          </a:p>
        </p:txBody>
      </p:sp>
      <p:sp>
        <p:nvSpPr>
          <p:cNvPr id="13" name="TextBox 12">
            <a:extLst>
              <a:ext uri="{FF2B5EF4-FFF2-40B4-BE49-F238E27FC236}">
                <a16:creationId xmlns:a16="http://schemas.microsoft.com/office/drawing/2014/main" id="{0F898AAF-B8D0-6843-B415-8F760D023E70}"/>
              </a:ext>
            </a:extLst>
          </p:cNvPr>
          <p:cNvSpPr txBox="1"/>
          <p:nvPr/>
        </p:nvSpPr>
        <p:spPr>
          <a:xfrm>
            <a:off x="24403022" y="16004597"/>
            <a:ext cx="4084002" cy="1246495"/>
          </a:xfrm>
          <a:prstGeom prst="rect">
            <a:avLst/>
          </a:prstGeom>
          <a:noFill/>
        </p:spPr>
        <p:txBody>
          <a:bodyPr wrap="square" rtlCol="0">
            <a:spAutoFit/>
          </a:bodyPr>
          <a:lstStyle/>
          <a:p>
            <a:r>
              <a:rPr lang="en-US" sz="2500" dirty="0"/>
              <a:t>Salamander #2’s snout-vent-length being measured in centimeters. (right)</a:t>
            </a:r>
          </a:p>
        </p:txBody>
      </p:sp>
    </p:spTree>
    <p:extLst>
      <p:ext uri="{BB962C8B-B14F-4D97-AF65-F5344CB8AC3E}">
        <p14:creationId xmlns:p14="http://schemas.microsoft.com/office/powerpoint/2010/main" val="32650670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1745</TotalTime>
  <Words>793</Words>
  <Application>Microsoft Office PowerPoint</Application>
  <PresentationFormat>Custom</PresentationFormat>
  <Paragraphs>55</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Lexy Polivanov</dc:creator>
  <cp:lastModifiedBy>Dennis Ferraro</cp:lastModifiedBy>
  <cp:revision>31</cp:revision>
  <dcterms:created xsi:type="dcterms:W3CDTF">2019-04-04T17:11:38Z</dcterms:created>
  <dcterms:modified xsi:type="dcterms:W3CDTF">2026-02-09T18:03:32Z</dcterms:modified>
</cp:coreProperties>
</file>