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Lst>
  <p:sldSz cx="36576000" cy="27432000"/>
  <p:notesSz cx="6858000" cy="9144000"/>
  <p:defaultTextStyle>
    <a:defPPr>
      <a:defRPr lang="en-US"/>
    </a:defPPr>
    <a:lvl1pPr algn="l" defTabSz="1828800" rtl="0" fontAlgn="base">
      <a:spcBef>
        <a:spcPct val="0"/>
      </a:spcBef>
      <a:spcAft>
        <a:spcPct val="0"/>
      </a:spcAft>
      <a:defRPr sz="7200" kern="1200">
        <a:solidFill>
          <a:schemeClr val="tx1"/>
        </a:solidFill>
        <a:latin typeface="Calibri" panose="020F0502020204030204" pitchFamily="34" charset="0"/>
        <a:ea typeface="MS PGothic" panose="020B0600070205080204" pitchFamily="34" charset="-128"/>
        <a:cs typeface="+mn-cs"/>
      </a:defRPr>
    </a:lvl1pPr>
    <a:lvl2pPr marL="1828800" indent="-1371600" algn="l" defTabSz="1828800" rtl="0" fontAlgn="base">
      <a:spcBef>
        <a:spcPct val="0"/>
      </a:spcBef>
      <a:spcAft>
        <a:spcPct val="0"/>
      </a:spcAft>
      <a:defRPr sz="7200" kern="1200">
        <a:solidFill>
          <a:schemeClr val="tx1"/>
        </a:solidFill>
        <a:latin typeface="Calibri" panose="020F0502020204030204" pitchFamily="34" charset="0"/>
        <a:ea typeface="MS PGothic" panose="020B0600070205080204" pitchFamily="34" charset="-128"/>
        <a:cs typeface="+mn-cs"/>
      </a:defRPr>
    </a:lvl2pPr>
    <a:lvl3pPr marL="3657600" indent="-2743200" algn="l" defTabSz="1828800" rtl="0" fontAlgn="base">
      <a:spcBef>
        <a:spcPct val="0"/>
      </a:spcBef>
      <a:spcAft>
        <a:spcPct val="0"/>
      </a:spcAft>
      <a:defRPr sz="7200" kern="1200">
        <a:solidFill>
          <a:schemeClr val="tx1"/>
        </a:solidFill>
        <a:latin typeface="Calibri" panose="020F0502020204030204" pitchFamily="34" charset="0"/>
        <a:ea typeface="MS PGothic" panose="020B0600070205080204" pitchFamily="34" charset="-128"/>
        <a:cs typeface="+mn-cs"/>
      </a:defRPr>
    </a:lvl3pPr>
    <a:lvl4pPr marL="5486400" indent="-4114800" algn="l" defTabSz="1828800" rtl="0" fontAlgn="base">
      <a:spcBef>
        <a:spcPct val="0"/>
      </a:spcBef>
      <a:spcAft>
        <a:spcPct val="0"/>
      </a:spcAft>
      <a:defRPr sz="7200" kern="1200">
        <a:solidFill>
          <a:schemeClr val="tx1"/>
        </a:solidFill>
        <a:latin typeface="Calibri" panose="020F0502020204030204" pitchFamily="34" charset="0"/>
        <a:ea typeface="MS PGothic" panose="020B0600070205080204" pitchFamily="34" charset="-128"/>
        <a:cs typeface="+mn-cs"/>
      </a:defRPr>
    </a:lvl4pPr>
    <a:lvl5pPr marL="7315200" indent="-5486400" algn="l" defTabSz="1828800" rtl="0" fontAlgn="base">
      <a:spcBef>
        <a:spcPct val="0"/>
      </a:spcBef>
      <a:spcAft>
        <a:spcPct val="0"/>
      </a:spcAft>
      <a:defRPr sz="7200"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sz="7200"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sz="7200"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sz="7200"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sz="7200" kern="1200">
        <a:solidFill>
          <a:schemeClr val="tx1"/>
        </a:solidFill>
        <a:latin typeface="Calibri" panose="020F050202020403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8640">
          <p15:clr>
            <a:srgbClr val="A4A3A4"/>
          </p15:clr>
        </p15:guide>
        <p15:guide id="2" pos="115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snapToGrid="0" snapToObjects="1">
      <p:cViewPr varScale="1">
        <p:scale>
          <a:sx n="28" d="100"/>
          <a:sy n="28" d="100"/>
        </p:scale>
        <p:origin x="2256" y="138"/>
      </p:cViewPr>
      <p:guideLst>
        <p:guide orient="horz" pos="8640"/>
        <p:guide pos="1152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36576000" cy="274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96025978"/>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1828800" y="1098550"/>
            <a:ext cx="329184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65760" tIns="182880" rIns="365760" bIns="18288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1828800" y="6400800"/>
            <a:ext cx="32918400" cy="1810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65760" tIns="182880" rIns="365760" bIns="18288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1828800" y="25425400"/>
            <a:ext cx="8534400" cy="1460500"/>
          </a:xfrm>
          <a:prstGeom prst="rect">
            <a:avLst/>
          </a:prstGeom>
        </p:spPr>
        <p:txBody>
          <a:bodyPr vert="horz" wrap="square" lIns="365760" tIns="182880" rIns="365760" bIns="182880" numCol="1" anchor="ctr" anchorCtr="0" compatLnSpc="1">
            <a:prstTxWarp prst="textNoShape">
              <a:avLst/>
            </a:prstTxWarp>
          </a:bodyPr>
          <a:lstStyle>
            <a:lvl1pPr>
              <a:defRPr sz="4800" smtClean="0">
                <a:solidFill>
                  <a:srgbClr val="898989"/>
                </a:solidFill>
              </a:defRPr>
            </a:lvl1pPr>
          </a:lstStyle>
          <a:p>
            <a:pPr>
              <a:defRPr/>
            </a:pPr>
            <a:fld id="{3846CA0E-A46F-4954-9179-DB8F94B2DAE4}" type="datetimeFigureOut">
              <a:rPr lang="en-US" altLang="en-US"/>
              <a:pPr>
                <a:defRPr/>
              </a:pPr>
              <a:t>2/9/2026</a:t>
            </a:fld>
            <a:endParaRPr lang="en-US" altLang="en-US" dirty="0"/>
          </a:p>
        </p:txBody>
      </p:sp>
      <p:sp>
        <p:nvSpPr>
          <p:cNvPr id="5" name="Footer Placeholder 4"/>
          <p:cNvSpPr>
            <a:spLocks noGrp="1"/>
          </p:cNvSpPr>
          <p:nvPr>
            <p:ph type="ftr" sz="quarter" idx="3"/>
          </p:nvPr>
        </p:nvSpPr>
        <p:spPr>
          <a:xfrm>
            <a:off x="12496800" y="25425400"/>
            <a:ext cx="11582400" cy="1460500"/>
          </a:xfrm>
          <a:prstGeom prst="rect">
            <a:avLst/>
          </a:prstGeom>
        </p:spPr>
        <p:txBody>
          <a:bodyPr vert="horz" lIns="365760" tIns="182880" rIns="365760" bIns="182880" rtlCol="0" anchor="ctr"/>
          <a:lstStyle>
            <a:lvl1pPr algn="ctr" fontAlgn="auto">
              <a:spcBef>
                <a:spcPts val="0"/>
              </a:spcBef>
              <a:spcAft>
                <a:spcPts val="0"/>
              </a:spcAft>
              <a:defRPr sz="4800">
                <a:solidFill>
                  <a:schemeClr val="tx1">
                    <a:tint val="75000"/>
                  </a:schemeClr>
                </a:solidFill>
                <a:latin typeface="+mn-lt"/>
                <a:ea typeface="+mn-ea"/>
                <a:cs typeface="+mn-cs"/>
              </a:defRPr>
            </a:lvl1pPr>
          </a:lstStyle>
          <a:p>
            <a:pPr>
              <a:defRPr/>
            </a:pPr>
            <a:endParaRPr lang="en-US" dirty="0"/>
          </a:p>
        </p:txBody>
      </p:sp>
      <p:sp>
        <p:nvSpPr>
          <p:cNvPr id="6" name="Slide Number Placeholder 5"/>
          <p:cNvSpPr>
            <a:spLocks noGrp="1"/>
          </p:cNvSpPr>
          <p:nvPr>
            <p:ph type="sldNum" sz="quarter" idx="4"/>
          </p:nvPr>
        </p:nvSpPr>
        <p:spPr>
          <a:xfrm>
            <a:off x="26212800" y="25425400"/>
            <a:ext cx="8534400" cy="1460500"/>
          </a:xfrm>
          <a:prstGeom prst="rect">
            <a:avLst/>
          </a:prstGeom>
        </p:spPr>
        <p:txBody>
          <a:bodyPr vert="horz" wrap="square" lIns="365760" tIns="182880" rIns="365760" bIns="182880" numCol="1" anchor="ctr" anchorCtr="0" compatLnSpc="1">
            <a:prstTxWarp prst="textNoShape">
              <a:avLst/>
            </a:prstTxWarp>
          </a:bodyPr>
          <a:lstStyle>
            <a:lvl1pPr algn="r">
              <a:defRPr sz="4800">
                <a:solidFill>
                  <a:srgbClr val="898989"/>
                </a:solidFill>
              </a:defRPr>
            </a:lvl1pPr>
          </a:lstStyle>
          <a:p>
            <a:fld id="{FC800348-8ED3-417E-997C-84AE31B214E9}" type="slidenum">
              <a:rPr lang="en-US" altLang="en-US"/>
              <a:pPr/>
              <a:t>‹#›</a:t>
            </a:fld>
            <a:endParaRPr lang="en-US" altLang="en-US" dirty="0"/>
          </a:p>
        </p:txBody>
      </p:sp>
    </p:spTree>
  </p:cSld>
  <p:clrMap bg1="lt1" tx1="dk1" bg2="lt2" tx2="dk2" accent1="accent1" accent2="accent2" accent3="accent3" accent4="accent4" accent5="accent5" accent6="accent6" hlink="hlink" folHlink="folHlink"/>
  <p:sldLayoutIdLst>
    <p:sldLayoutId id="2147483657" r:id="rId1"/>
  </p:sldLayoutIdLst>
  <p:txStyles>
    <p:titleStyle>
      <a:lvl1pPr algn="ctr" defTabSz="1828800" rtl="0" eaLnBrk="0" fontAlgn="base" hangingPunct="0">
        <a:spcBef>
          <a:spcPct val="0"/>
        </a:spcBef>
        <a:spcAft>
          <a:spcPct val="0"/>
        </a:spcAft>
        <a:defRPr sz="17600" kern="1200">
          <a:solidFill>
            <a:schemeClr val="tx1"/>
          </a:solidFill>
          <a:latin typeface="+mj-lt"/>
          <a:ea typeface="MS PGothic" pitchFamily="34" charset="-128"/>
          <a:cs typeface="ＭＳ Ｐゴシック" charset="0"/>
        </a:defRPr>
      </a:lvl1pPr>
      <a:lvl2pPr algn="ctr" defTabSz="1828800" rtl="0" eaLnBrk="0" fontAlgn="base" hangingPunct="0">
        <a:spcBef>
          <a:spcPct val="0"/>
        </a:spcBef>
        <a:spcAft>
          <a:spcPct val="0"/>
        </a:spcAft>
        <a:defRPr sz="17600">
          <a:solidFill>
            <a:schemeClr val="tx1"/>
          </a:solidFill>
          <a:latin typeface="Calibri" charset="0"/>
          <a:ea typeface="MS PGothic" pitchFamily="34" charset="-128"/>
          <a:cs typeface="ＭＳ Ｐゴシック" charset="0"/>
        </a:defRPr>
      </a:lvl2pPr>
      <a:lvl3pPr algn="ctr" defTabSz="1828800" rtl="0" eaLnBrk="0" fontAlgn="base" hangingPunct="0">
        <a:spcBef>
          <a:spcPct val="0"/>
        </a:spcBef>
        <a:spcAft>
          <a:spcPct val="0"/>
        </a:spcAft>
        <a:defRPr sz="17600">
          <a:solidFill>
            <a:schemeClr val="tx1"/>
          </a:solidFill>
          <a:latin typeface="Calibri" charset="0"/>
          <a:ea typeface="MS PGothic" pitchFamily="34" charset="-128"/>
          <a:cs typeface="ＭＳ Ｐゴシック" charset="0"/>
        </a:defRPr>
      </a:lvl3pPr>
      <a:lvl4pPr algn="ctr" defTabSz="1828800" rtl="0" eaLnBrk="0" fontAlgn="base" hangingPunct="0">
        <a:spcBef>
          <a:spcPct val="0"/>
        </a:spcBef>
        <a:spcAft>
          <a:spcPct val="0"/>
        </a:spcAft>
        <a:defRPr sz="17600">
          <a:solidFill>
            <a:schemeClr val="tx1"/>
          </a:solidFill>
          <a:latin typeface="Calibri" charset="0"/>
          <a:ea typeface="MS PGothic" pitchFamily="34" charset="-128"/>
          <a:cs typeface="ＭＳ Ｐゴシック" charset="0"/>
        </a:defRPr>
      </a:lvl4pPr>
      <a:lvl5pPr algn="ctr" defTabSz="1828800" rtl="0" eaLnBrk="0" fontAlgn="base" hangingPunct="0">
        <a:spcBef>
          <a:spcPct val="0"/>
        </a:spcBef>
        <a:spcAft>
          <a:spcPct val="0"/>
        </a:spcAft>
        <a:defRPr sz="17600">
          <a:solidFill>
            <a:schemeClr val="tx1"/>
          </a:solidFill>
          <a:latin typeface="Calibri" charset="0"/>
          <a:ea typeface="MS PGothic" pitchFamily="34" charset="-128"/>
          <a:cs typeface="ＭＳ Ｐゴシック" charset="0"/>
        </a:defRPr>
      </a:lvl5pPr>
      <a:lvl6pPr marL="457200" algn="ctr" defTabSz="1828800" rtl="0" fontAlgn="base">
        <a:spcBef>
          <a:spcPct val="0"/>
        </a:spcBef>
        <a:spcAft>
          <a:spcPct val="0"/>
        </a:spcAft>
        <a:defRPr sz="17600">
          <a:solidFill>
            <a:schemeClr val="tx1"/>
          </a:solidFill>
          <a:latin typeface="Calibri" charset="0"/>
          <a:ea typeface="ＭＳ Ｐゴシック" charset="0"/>
          <a:cs typeface="ＭＳ Ｐゴシック" charset="0"/>
        </a:defRPr>
      </a:lvl6pPr>
      <a:lvl7pPr marL="914400" algn="ctr" defTabSz="1828800" rtl="0" fontAlgn="base">
        <a:spcBef>
          <a:spcPct val="0"/>
        </a:spcBef>
        <a:spcAft>
          <a:spcPct val="0"/>
        </a:spcAft>
        <a:defRPr sz="17600">
          <a:solidFill>
            <a:schemeClr val="tx1"/>
          </a:solidFill>
          <a:latin typeface="Calibri" charset="0"/>
          <a:ea typeface="ＭＳ Ｐゴシック" charset="0"/>
          <a:cs typeface="ＭＳ Ｐゴシック" charset="0"/>
        </a:defRPr>
      </a:lvl7pPr>
      <a:lvl8pPr marL="1371600" algn="ctr" defTabSz="1828800" rtl="0" fontAlgn="base">
        <a:spcBef>
          <a:spcPct val="0"/>
        </a:spcBef>
        <a:spcAft>
          <a:spcPct val="0"/>
        </a:spcAft>
        <a:defRPr sz="17600">
          <a:solidFill>
            <a:schemeClr val="tx1"/>
          </a:solidFill>
          <a:latin typeface="Calibri" charset="0"/>
          <a:ea typeface="ＭＳ Ｐゴシック" charset="0"/>
          <a:cs typeface="ＭＳ Ｐゴシック" charset="0"/>
        </a:defRPr>
      </a:lvl8pPr>
      <a:lvl9pPr marL="1828800" algn="ctr" defTabSz="1828800" rtl="0" fontAlgn="base">
        <a:spcBef>
          <a:spcPct val="0"/>
        </a:spcBef>
        <a:spcAft>
          <a:spcPct val="0"/>
        </a:spcAft>
        <a:defRPr sz="17600">
          <a:solidFill>
            <a:schemeClr val="tx1"/>
          </a:solidFill>
          <a:latin typeface="Calibri" charset="0"/>
          <a:ea typeface="ＭＳ Ｐゴシック" charset="0"/>
          <a:cs typeface="ＭＳ Ｐゴシック" charset="0"/>
        </a:defRPr>
      </a:lvl9pPr>
    </p:titleStyle>
    <p:bodyStyle>
      <a:lvl1pPr marL="1371600" indent="-1371600" algn="l" defTabSz="1828800" rtl="0" eaLnBrk="0" fontAlgn="base" hangingPunct="0">
        <a:spcBef>
          <a:spcPct val="20000"/>
        </a:spcBef>
        <a:spcAft>
          <a:spcPct val="0"/>
        </a:spcAft>
        <a:buFont typeface="Arial" panose="020B0604020202020204" pitchFamily="34" charset="0"/>
        <a:buChar char="•"/>
        <a:defRPr sz="12800" kern="1200">
          <a:solidFill>
            <a:schemeClr val="tx1"/>
          </a:solidFill>
          <a:latin typeface="+mn-lt"/>
          <a:ea typeface="MS PGothic" pitchFamily="34" charset="-128"/>
          <a:cs typeface="ＭＳ Ｐゴシック" charset="0"/>
        </a:defRPr>
      </a:lvl1pPr>
      <a:lvl2pPr marL="2971800" indent="-1143000" algn="l" defTabSz="1828800" rtl="0" eaLnBrk="0" fontAlgn="base" hangingPunct="0">
        <a:spcBef>
          <a:spcPct val="20000"/>
        </a:spcBef>
        <a:spcAft>
          <a:spcPct val="0"/>
        </a:spcAft>
        <a:buFont typeface="Arial" panose="020B0604020202020204" pitchFamily="34" charset="0"/>
        <a:buChar char="–"/>
        <a:defRPr sz="11200" kern="1200">
          <a:solidFill>
            <a:schemeClr val="tx1"/>
          </a:solidFill>
          <a:latin typeface="+mn-lt"/>
          <a:ea typeface="MS PGothic" pitchFamily="34" charset="-128"/>
          <a:cs typeface="+mn-cs"/>
        </a:defRPr>
      </a:lvl2pPr>
      <a:lvl3pPr marL="4572000" indent="-914400" algn="l" defTabSz="1828800" rtl="0" eaLnBrk="0" fontAlgn="base" hangingPunct="0">
        <a:spcBef>
          <a:spcPct val="20000"/>
        </a:spcBef>
        <a:spcAft>
          <a:spcPct val="0"/>
        </a:spcAft>
        <a:buFont typeface="Arial" panose="020B0604020202020204" pitchFamily="34" charset="0"/>
        <a:buChar char="•"/>
        <a:defRPr sz="9600" kern="1200">
          <a:solidFill>
            <a:schemeClr val="tx1"/>
          </a:solidFill>
          <a:latin typeface="+mn-lt"/>
          <a:ea typeface="MS PGothic" pitchFamily="34" charset="-128"/>
          <a:cs typeface="+mn-cs"/>
        </a:defRPr>
      </a:lvl3pPr>
      <a:lvl4pPr marL="6400800" indent="-914400" algn="l" defTabSz="1828800" rtl="0" eaLnBrk="0" fontAlgn="base" hangingPunct="0">
        <a:spcBef>
          <a:spcPct val="20000"/>
        </a:spcBef>
        <a:spcAft>
          <a:spcPct val="0"/>
        </a:spcAft>
        <a:buFont typeface="Arial" panose="020B0604020202020204" pitchFamily="34" charset="0"/>
        <a:buChar char="–"/>
        <a:defRPr sz="8000" kern="1200">
          <a:solidFill>
            <a:schemeClr val="tx1"/>
          </a:solidFill>
          <a:latin typeface="+mn-lt"/>
          <a:ea typeface="MS PGothic" pitchFamily="34" charset="-128"/>
          <a:cs typeface="+mn-cs"/>
        </a:defRPr>
      </a:lvl4pPr>
      <a:lvl5pPr marL="8229600" indent="-914400" algn="l" defTabSz="1828800" rtl="0" eaLnBrk="0" fontAlgn="base" hangingPunct="0">
        <a:spcBef>
          <a:spcPct val="20000"/>
        </a:spcBef>
        <a:spcAft>
          <a:spcPct val="0"/>
        </a:spcAft>
        <a:buFont typeface="Arial" panose="020B0604020202020204" pitchFamily="34" charset="0"/>
        <a:buChar char="»"/>
        <a:defRPr sz="8000" kern="1200">
          <a:solidFill>
            <a:schemeClr val="tx1"/>
          </a:solidFill>
          <a:latin typeface="+mn-lt"/>
          <a:ea typeface="MS PGothic" pitchFamily="34" charset="-128"/>
          <a:cs typeface="+mn-cs"/>
        </a:defRPr>
      </a:lvl5pPr>
      <a:lvl6pPr marL="10058400" indent="-914400" algn="l" defTabSz="1828800" rtl="0" eaLnBrk="1" latinLnBrk="0" hangingPunct="1">
        <a:spcBef>
          <a:spcPct val="20000"/>
        </a:spcBef>
        <a:buFont typeface="Arial"/>
        <a:buChar char="•"/>
        <a:defRPr sz="8000" kern="1200">
          <a:solidFill>
            <a:schemeClr val="tx1"/>
          </a:solidFill>
          <a:latin typeface="+mn-lt"/>
          <a:ea typeface="+mn-ea"/>
          <a:cs typeface="+mn-cs"/>
        </a:defRPr>
      </a:lvl6pPr>
      <a:lvl7pPr marL="11887200" indent="-914400" algn="l" defTabSz="1828800" rtl="0" eaLnBrk="1" latinLnBrk="0" hangingPunct="1">
        <a:spcBef>
          <a:spcPct val="20000"/>
        </a:spcBef>
        <a:buFont typeface="Arial"/>
        <a:buChar char="•"/>
        <a:defRPr sz="8000" kern="1200">
          <a:solidFill>
            <a:schemeClr val="tx1"/>
          </a:solidFill>
          <a:latin typeface="+mn-lt"/>
          <a:ea typeface="+mn-ea"/>
          <a:cs typeface="+mn-cs"/>
        </a:defRPr>
      </a:lvl7pPr>
      <a:lvl8pPr marL="13716000" indent="-914400" algn="l" defTabSz="1828800" rtl="0" eaLnBrk="1" latinLnBrk="0" hangingPunct="1">
        <a:spcBef>
          <a:spcPct val="20000"/>
        </a:spcBef>
        <a:buFont typeface="Arial"/>
        <a:buChar char="•"/>
        <a:defRPr sz="8000" kern="1200">
          <a:solidFill>
            <a:schemeClr val="tx1"/>
          </a:solidFill>
          <a:latin typeface="+mn-lt"/>
          <a:ea typeface="+mn-ea"/>
          <a:cs typeface="+mn-cs"/>
        </a:defRPr>
      </a:lvl8pPr>
      <a:lvl9pPr marL="15544800" indent="-914400" algn="l" defTabSz="1828800" rtl="0" eaLnBrk="1" latinLnBrk="0" hangingPunct="1">
        <a:spcBef>
          <a:spcPct val="20000"/>
        </a:spcBef>
        <a:buFont typeface="Arial"/>
        <a:buChar char="•"/>
        <a:defRPr sz="8000" kern="1200">
          <a:solidFill>
            <a:schemeClr val="tx1"/>
          </a:solidFill>
          <a:latin typeface="+mn-lt"/>
          <a:ea typeface="+mn-ea"/>
          <a:cs typeface="+mn-cs"/>
        </a:defRPr>
      </a:lvl9pPr>
    </p:bodyStyle>
    <p:otherStyle>
      <a:defPPr>
        <a:defRPr lang="en-US"/>
      </a:defPPr>
      <a:lvl1pPr marL="0" algn="l" defTabSz="1828800" rtl="0" eaLnBrk="1" latinLnBrk="0" hangingPunct="1">
        <a:defRPr sz="7200" kern="1200">
          <a:solidFill>
            <a:schemeClr val="tx1"/>
          </a:solidFill>
          <a:latin typeface="+mn-lt"/>
          <a:ea typeface="+mn-ea"/>
          <a:cs typeface="+mn-cs"/>
        </a:defRPr>
      </a:lvl1pPr>
      <a:lvl2pPr marL="1828800" algn="l" defTabSz="1828800" rtl="0" eaLnBrk="1" latinLnBrk="0" hangingPunct="1">
        <a:defRPr sz="7200" kern="1200">
          <a:solidFill>
            <a:schemeClr val="tx1"/>
          </a:solidFill>
          <a:latin typeface="+mn-lt"/>
          <a:ea typeface="+mn-ea"/>
          <a:cs typeface="+mn-cs"/>
        </a:defRPr>
      </a:lvl2pPr>
      <a:lvl3pPr marL="3657600" algn="l" defTabSz="1828800" rtl="0" eaLnBrk="1" latinLnBrk="0" hangingPunct="1">
        <a:defRPr sz="7200" kern="1200">
          <a:solidFill>
            <a:schemeClr val="tx1"/>
          </a:solidFill>
          <a:latin typeface="+mn-lt"/>
          <a:ea typeface="+mn-ea"/>
          <a:cs typeface="+mn-cs"/>
        </a:defRPr>
      </a:lvl3pPr>
      <a:lvl4pPr marL="5486400" algn="l" defTabSz="1828800" rtl="0" eaLnBrk="1" latinLnBrk="0" hangingPunct="1">
        <a:defRPr sz="7200" kern="1200">
          <a:solidFill>
            <a:schemeClr val="tx1"/>
          </a:solidFill>
          <a:latin typeface="+mn-lt"/>
          <a:ea typeface="+mn-ea"/>
          <a:cs typeface="+mn-cs"/>
        </a:defRPr>
      </a:lvl4pPr>
      <a:lvl5pPr marL="7315200" algn="l" defTabSz="1828800" rtl="0" eaLnBrk="1" latinLnBrk="0" hangingPunct="1">
        <a:defRPr sz="7200" kern="1200">
          <a:solidFill>
            <a:schemeClr val="tx1"/>
          </a:solidFill>
          <a:latin typeface="+mn-lt"/>
          <a:ea typeface="+mn-ea"/>
          <a:cs typeface="+mn-cs"/>
        </a:defRPr>
      </a:lvl5pPr>
      <a:lvl6pPr marL="9144000" algn="l" defTabSz="1828800" rtl="0" eaLnBrk="1" latinLnBrk="0" hangingPunct="1">
        <a:defRPr sz="7200" kern="1200">
          <a:solidFill>
            <a:schemeClr val="tx1"/>
          </a:solidFill>
          <a:latin typeface="+mn-lt"/>
          <a:ea typeface="+mn-ea"/>
          <a:cs typeface="+mn-cs"/>
        </a:defRPr>
      </a:lvl6pPr>
      <a:lvl7pPr marL="10972800" algn="l" defTabSz="1828800" rtl="0" eaLnBrk="1" latinLnBrk="0" hangingPunct="1">
        <a:defRPr sz="7200" kern="1200">
          <a:solidFill>
            <a:schemeClr val="tx1"/>
          </a:solidFill>
          <a:latin typeface="+mn-lt"/>
          <a:ea typeface="+mn-ea"/>
          <a:cs typeface="+mn-cs"/>
        </a:defRPr>
      </a:lvl7pPr>
      <a:lvl8pPr marL="12801600" algn="l" defTabSz="1828800" rtl="0" eaLnBrk="1" latinLnBrk="0" hangingPunct="1">
        <a:defRPr sz="7200" kern="1200">
          <a:solidFill>
            <a:schemeClr val="tx1"/>
          </a:solidFill>
          <a:latin typeface="+mn-lt"/>
          <a:ea typeface="+mn-ea"/>
          <a:cs typeface="+mn-cs"/>
        </a:defRPr>
      </a:lvl8pPr>
      <a:lvl9pPr marL="14630400" algn="l" defTabSz="1828800" rtl="0" eaLnBrk="1" latinLnBrk="0" hangingPunct="1">
        <a:defRPr sz="7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Box 4"/>
          <p:cNvSpPr txBox="1">
            <a:spLocks noChangeArrowheads="1"/>
          </p:cNvSpPr>
          <p:nvPr/>
        </p:nvSpPr>
        <p:spPr bwMode="auto">
          <a:xfrm>
            <a:off x="3183467" y="271413"/>
            <a:ext cx="33392533"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spcBef>
                <a:spcPct val="20000"/>
              </a:spcBef>
              <a:buFont typeface="Arial" panose="020B0604020202020204" pitchFamily="34" charset="0"/>
              <a:buChar char="•"/>
              <a:defRPr sz="128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buChar char="–"/>
              <a:defRPr sz="112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buChar char="•"/>
              <a:defRPr sz="96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buChar char="–"/>
              <a:defRPr sz="8000">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buChar char="»"/>
              <a:defRPr sz="8000">
                <a:solidFill>
                  <a:schemeClr val="tx1"/>
                </a:solidFill>
                <a:latin typeface="Calibri" panose="020F0502020204030204" pitchFamily="34" charset="0"/>
                <a:ea typeface="MS PGothic" panose="020B0600070205080204" pitchFamily="34" charset="-128"/>
              </a:defRPr>
            </a:lvl5pPr>
            <a:lvl6pPr marL="2514600" indent="-228600" defTabSz="1828800" eaLnBrk="0" fontAlgn="base" hangingPunct="0">
              <a:spcBef>
                <a:spcPct val="20000"/>
              </a:spcBef>
              <a:spcAft>
                <a:spcPct val="0"/>
              </a:spcAft>
              <a:buFont typeface="Arial" panose="020B0604020202020204" pitchFamily="34" charset="0"/>
              <a:buChar char="»"/>
              <a:defRPr sz="8000">
                <a:solidFill>
                  <a:schemeClr val="tx1"/>
                </a:solidFill>
                <a:latin typeface="Calibri" panose="020F0502020204030204" pitchFamily="34" charset="0"/>
                <a:ea typeface="MS PGothic" panose="020B0600070205080204" pitchFamily="34" charset="-128"/>
              </a:defRPr>
            </a:lvl6pPr>
            <a:lvl7pPr marL="2971800" indent="-228600" defTabSz="1828800" eaLnBrk="0" fontAlgn="base" hangingPunct="0">
              <a:spcBef>
                <a:spcPct val="20000"/>
              </a:spcBef>
              <a:spcAft>
                <a:spcPct val="0"/>
              </a:spcAft>
              <a:buFont typeface="Arial" panose="020B0604020202020204" pitchFamily="34" charset="0"/>
              <a:buChar char="»"/>
              <a:defRPr sz="8000">
                <a:solidFill>
                  <a:schemeClr val="tx1"/>
                </a:solidFill>
                <a:latin typeface="Calibri" panose="020F0502020204030204" pitchFamily="34" charset="0"/>
                <a:ea typeface="MS PGothic" panose="020B0600070205080204" pitchFamily="34" charset="-128"/>
              </a:defRPr>
            </a:lvl7pPr>
            <a:lvl8pPr marL="3429000" indent="-228600" defTabSz="1828800" eaLnBrk="0" fontAlgn="base" hangingPunct="0">
              <a:spcBef>
                <a:spcPct val="20000"/>
              </a:spcBef>
              <a:spcAft>
                <a:spcPct val="0"/>
              </a:spcAft>
              <a:buFont typeface="Arial" panose="020B0604020202020204" pitchFamily="34" charset="0"/>
              <a:buChar char="»"/>
              <a:defRPr sz="8000">
                <a:solidFill>
                  <a:schemeClr val="tx1"/>
                </a:solidFill>
                <a:latin typeface="Calibri" panose="020F0502020204030204" pitchFamily="34" charset="0"/>
                <a:ea typeface="MS PGothic" panose="020B0600070205080204" pitchFamily="34" charset="-128"/>
              </a:defRPr>
            </a:lvl8pPr>
            <a:lvl9pPr marL="3886200" indent="-228600" defTabSz="1828800" eaLnBrk="0" fontAlgn="base" hangingPunct="0">
              <a:spcBef>
                <a:spcPct val="20000"/>
              </a:spcBef>
              <a:spcAft>
                <a:spcPct val="0"/>
              </a:spcAft>
              <a:buFont typeface="Arial" panose="020B0604020202020204" pitchFamily="34" charset="0"/>
              <a:buChar char="»"/>
              <a:defRPr sz="8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en-US" altLang="en-US" sz="7200" dirty="0">
                <a:solidFill>
                  <a:schemeClr val="bg1"/>
                </a:solidFill>
                <a:latin typeface="URWGroteskWidMed" charset="0"/>
              </a:rPr>
              <a:t>Analysis of  Nutritional Supplements consumed by  </a:t>
            </a:r>
          </a:p>
          <a:p>
            <a:pPr algn="ctr" eaLnBrk="1" hangingPunct="1">
              <a:spcBef>
                <a:spcPct val="0"/>
              </a:spcBef>
              <a:buFontTx/>
              <a:buNone/>
            </a:pPr>
            <a:r>
              <a:rPr lang="en-US" altLang="en-US" sz="7200" dirty="0">
                <a:solidFill>
                  <a:schemeClr val="bg1"/>
                </a:solidFill>
                <a:latin typeface="URWGroteskWidMed" charset="0"/>
              </a:rPr>
              <a:t>Female Leopard Geckos on  their Growth &amp; Behavior</a:t>
            </a:r>
          </a:p>
        </p:txBody>
      </p:sp>
      <p:sp>
        <p:nvSpPr>
          <p:cNvPr id="3075" name="TextBox 5"/>
          <p:cNvSpPr txBox="1">
            <a:spLocks noChangeArrowheads="1"/>
          </p:cNvSpPr>
          <p:nvPr/>
        </p:nvSpPr>
        <p:spPr bwMode="auto">
          <a:xfrm>
            <a:off x="4146550" y="2372784"/>
            <a:ext cx="3242945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spcBef>
                <a:spcPct val="20000"/>
              </a:spcBef>
              <a:buFont typeface="Arial" panose="020B0604020202020204" pitchFamily="34" charset="0"/>
              <a:buChar char="•"/>
              <a:defRPr sz="128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buChar char="–"/>
              <a:defRPr sz="112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buChar char="•"/>
              <a:defRPr sz="96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buChar char="–"/>
              <a:defRPr sz="8000">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buChar char="»"/>
              <a:defRPr sz="8000">
                <a:solidFill>
                  <a:schemeClr val="tx1"/>
                </a:solidFill>
                <a:latin typeface="Calibri" panose="020F0502020204030204" pitchFamily="34" charset="0"/>
                <a:ea typeface="MS PGothic" panose="020B0600070205080204" pitchFamily="34" charset="-128"/>
              </a:defRPr>
            </a:lvl5pPr>
            <a:lvl6pPr marL="2514600" indent="-228600" defTabSz="1828800" eaLnBrk="0" fontAlgn="base" hangingPunct="0">
              <a:spcBef>
                <a:spcPct val="20000"/>
              </a:spcBef>
              <a:spcAft>
                <a:spcPct val="0"/>
              </a:spcAft>
              <a:buFont typeface="Arial" panose="020B0604020202020204" pitchFamily="34" charset="0"/>
              <a:buChar char="»"/>
              <a:defRPr sz="8000">
                <a:solidFill>
                  <a:schemeClr val="tx1"/>
                </a:solidFill>
                <a:latin typeface="Calibri" panose="020F0502020204030204" pitchFamily="34" charset="0"/>
                <a:ea typeface="MS PGothic" panose="020B0600070205080204" pitchFamily="34" charset="-128"/>
              </a:defRPr>
            </a:lvl6pPr>
            <a:lvl7pPr marL="2971800" indent="-228600" defTabSz="1828800" eaLnBrk="0" fontAlgn="base" hangingPunct="0">
              <a:spcBef>
                <a:spcPct val="20000"/>
              </a:spcBef>
              <a:spcAft>
                <a:spcPct val="0"/>
              </a:spcAft>
              <a:buFont typeface="Arial" panose="020B0604020202020204" pitchFamily="34" charset="0"/>
              <a:buChar char="»"/>
              <a:defRPr sz="8000">
                <a:solidFill>
                  <a:schemeClr val="tx1"/>
                </a:solidFill>
                <a:latin typeface="Calibri" panose="020F0502020204030204" pitchFamily="34" charset="0"/>
                <a:ea typeface="MS PGothic" panose="020B0600070205080204" pitchFamily="34" charset="-128"/>
              </a:defRPr>
            </a:lvl7pPr>
            <a:lvl8pPr marL="3429000" indent="-228600" defTabSz="1828800" eaLnBrk="0" fontAlgn="base" hangingPunct="0">
              <a:spcBef>
                <a:spcPct val="20000"/>
              </a:spcBef>
              <a:spcAft>
                <a:spcPct val="0"/>
              </a:spcAft>
              <a:buFont typeface="Arial" panose="020B0604020202020204" pitchFamily="34" charset="0"/>
              <a:buChar char="»"/>
              <a:defRPr sz="8000">
                <a:solidFill>
                  <a:schemeClr val="tx1"/>
                </a:solidFill>
                <a:latin typeface="Calibri" panose="020F0502020204030204" pitchFamily="34" charset="0"/>
                <a:ea typeface="MS PGothic" panose="020B0600070205080204" pitchFamily="34" charset="-128"/>
              </a:defRPr>
            </a:lvl8pPr>
            <a:lvl9pPr marL="3886200" indent="-228600" defTabSz="1828800" eaLnBrk="0" fontAlgn="base" hangingPunct="0">
              <a:spcBef>
                <a:spcPct val="20000"/>
              </a:spcBef>
              <a:spcAft>
                <a:spcPct val="0"/>
              </a:spcAft>
              <a:buFont typeface="Arial" panose="020B0604020202020204" pitchFamily="34" charset="0"/>
              <a:buChar char="»"/>
              <a:defRPr sz="8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en-US" altLang="en-US" sz="6000" dirty="0">
                <a:solidFill>
                  <a:schemeClr val="bg1"/>
                </a:solidFill>
                <a:latin typeface="URWGroteskWidMed" charset="0"/>
              </a:rPr>
              <a:t>Lisa Keys      Advisor : Dennis Ferraro</a:t>
            </a:r>
          </a:p>
        </p:txBody>
      </p:sp>
      <p:grpSp>
        <p:nvGrpSpPr>
          <p:cNvPr id="3076" name="Group 3"/>
          <p:cNvGrpSpPr>
            <a:grpSpLocks/>
          </p:cNvGrpSpPr>
          <p:nvPr/>
        </p:nvGrpSpPr>
        <p:grpSpPr bwMode="auto">
          <a:xfrm>
            <a:off x="28117798" y="21998683"/>
            <a:ext cx="8458201" cy="3452151"/>
            <a:chOff x="28117629" y="21068717"/>
            <a:chExt cx="8458938" cy="3451698"/>
          </a:xfrm>
        </p:grpSpPr>
        <p:sp>
          <p:nvSpPr>
            <p:cNvPr id="5" name="Rounded Rectangle 4"/>
            <p:cNvSpPr>
              <a:spLocks noChangeArrowheads="1"/>
            </p:cNvSpPr>
            <p:nvPr/>
          </p:nvSpPr>
          <p:spPr bwMode="auto">
            <a:xfrm>
              <a:off x="28117629" y="21068717"/>
              <a:ext cx="8370030" cy="1046025"/>
            </a:xfrm>
            <a:prstGeom prst="roundRect">
              <a:avLst>
                <a:gd name="adj" fmla="val 16667"/>
              </a:avLst>
            </a:prstGeom>
            <a:solidFill>
              <a:srgbClr val="BA0D27"/>
            </a:solidFill>
            <a:ln w="9525">
              <a:solidFill>
                <a:srgbClr val="4A7EBB"/>
              </a:solidFill>
              <a:round/>
              <a:headEnd/>
              <a:tailEnd/>
            </a:ln>
            <a:effectLst>
              <a:outerShdw blurRad="40000" dist="23000" dir="5400000" rotWithShape="0">
                <a:srgbClr val="808080">
                  <a:alpha val="34998"/>
                </a:srgbClr>
              </a:outerShdw>
            </a:effectLst>
          </p:spPr>
          <p:txBody>
            <a:bodyPr lIns="0" tIns="0" rIns="0" bIns="0" anchor="ctr" anchorCtr="1"/>
            <a:lstStyle/>
            <a:p>
              <a:pPr algn="ctr" defTabSz="2194560" fontAlgn="auto">
                <a:spcBef>
                  <a:spcPts val="0"/>
                </a:spcBef>
                <a:spcAft>
                  <a:spcPts val="0"/>
                </a:spcAft>
                <a:defRPr/>
              </a:pPr>
              <a:r>
                <a:rPr lang="en-US" sz="4400" dirty="0">
                  <a:solidFill>
                    <a:schemeClr val="lt1"/>
                  </a:solidFill>
                  <a:latin typeface="URWGroteskWidMed" pitchFamily="50" charset="0"/>
                  <a:ea typeface="+mn-ea"/>
                  <a:cs typeface="URWGroteskBol"/>
                </a:rPr>
                <a:t>Acknowledgements</a:t>
              </a:r>
            </a:p>
          </p:txBody>
        </p:sp>
        <p:sp>
          <p:nvSpPr>
            <p:cNvPr id="3096" name="TextBox 16"/>
            <p:cNvSpPr txBox="1">
              <a:spLocks noChangeArrowheads="1"/>
            </p:cNvSpPr>
            <p:nvPr/>
          </p:nvSpPr>
          <p:spPr bwMode="auto">
            <a:xfrm>
              <a:off x="28206538" y="22042786"/>
              <a:ext cx="8370029" cy="2477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274320">
              <a:spAutoFit/>
            </a:bodyPr>
            <a:lstStyle>
              <a:lvl1pPr eaLnBrk="0" hangingPunct="0">
                <a:spcBef>
                  <a:spcPct val="20000"/>
                </a:spcBef>
                <a:buFont typeface="Arial" panose="020B0604020202020204" pitchFamily="34" charset="0"/>
                <a:buChar char="•"/>
                <a:defRPr sz="128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buChar char="–"/>
                <a:defRPr sz="112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buChar char="•"/>
                <a:defRPr sz="96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buChar char="–"/>
                <a:defRPr sz="8000">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buChar char="»"/>
                <a:defRPr sz="8000">
                  <a:solidFill>
                    <a:schemeClr val="tx1"/>
                  </a:solidFill>
                  <a:latin typeface="Calibri" panose="020F0502020204030204" pitchFamily="34" charset="0"/>
                  <a:ea typeface="MS PGothic" panose="020B0600070205080204" pitchFamily="34" charset="-128"/>
                </a:defRPr>
              </a:lvl5pPr>
              <a:lvl6pPr marL="2514600" indent="-228600" defTabSz="1828800" eaLnBrk="0" fontAlgn="base" hangingPunct="0">
                <a:spcBef>
                  <a:spcPct val="20000"/>
                </a:spcBef>
                <a:spcAft>
                  <a:spcPct val="0"/>
                </a:spcAft>
                <a:buFont typeface="Arial" panose="020B0604020202020204" pitchFamily="34" charset="0"/>
                <a:buChar char="»"/>
                <a:defRPr sz="8000">
                  <a:solidFill>
                    <a:schemeClr val="tx1"/>
                  </a:solidFill>
                  <a:latin typeface="Calibri" panose="020F0502020204030204" pitchFamily="34" charset="0"/>
                  <a:ea typeface="MS PGothic" panose="020B0600070205080204" pitchFamily="34" charset="-128"/>
                </a:defRPr>
              </a:lvl6pPr>
              <a:lvl7pPr marL="2971800" indent="-228600" defTabSz="1828800" eaLnBrk="0" fontAlgn="base" hangingPunct="0">
                <a:spcBef>
                  <a:spcPct val="20000"/>
                </a:spcBef>
                <a:spcAft>
                  <a:spcPct val="0"/>
                </a:spcAft>
                <a:buFont typeface="Arial" panose="020B0604020202020204" pitchFamily="34" charset="0"/>
                <a:buChar char="»"/>
                <a:defRPr sz="8000">
                  <a:solidFill>
                    <a:schemeClr val="tx1"/>
                  </a:solidFill>
                  <a:latin typeface="Calibri" panose="020F0502020204030204" pitchFamily="34" charset="0"/>
                  <a:ea typeface="MS PGothic" panose="020B0600070205080204" pitchFamily="34" charset="-128"/>
                </a:defRPr>
              </a:lvl7pPr>
              <a:lvl8pPr marL="3429000" indent="-228600" defTabSz="1828800" eaLnBrk="0" fontAlgn="base" hangingPunct="0">
                <a:spcBef>
                  <a:spcPct val="20000"/>
                </a:spcBef>
                <a:spcAft>
                  <a:spcPct val="0"/>
                </a:spcAft>
                <a:buFont typeface="Arial" panose="020B0604020202020204" pitchFamily="34" charset="0"/>
                <a:buChar char="»"/>
                <a:defRPr sz="8000">
                  <a:solidFill>
                    <a:schemeClr val="tx1"/>
                  </a:solidFill>
                  <a:latin typeface="Calibri" panose="020F0502020204030204" pitchFamily="34" charset="0"/>
                  <a:ea typeface="MS PGothic" panose="020B0600070205080204" pitchFamily="34" charset="-128"/>
                </a:defRPr>
              </a:lvl8pPr>
              <a:lvl9pPr marL="3886200" indent="-228600" defTabSz="1828800" eaLnBrk="0" fontAlgn="base" hangingPunct="0">
                <a:spcBef>
                  <a:spcPct val="20000"/>
                </a:spcBef>
                <a:spcAft>
                  <a:spcPct val="0"/>
                </a:spcAft>
                <a:buFont typeface="Arial" panose="020B0604020202020204" pitchFamily="34" charset="0"/>
                <a:buChar char="»"/>
                <a:defRPr sz="8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en-US" altLang="en-US" sz="2800" dirty="0"/>
                <a:t>Dennis Ferraro</a:t>
              </a:r>
            </a:p>
            <a:p>
              <a:pPr>
                <a:spcBef>
                  <a:spcPct val="0"/>
                </a:spcBef>
                <a:buFontTx/>
                <a:buNone/>
              </a:pPr>
              <a:r>
                <a:rPr lang="en-US" altLang="en-US" sz="2800" dirty="0"/>
                <a:t>Unl UCARE program</a:t>
              </a:r>
            </a:p>
            <a:p>
              <a:pPr>
                <a:spcBef>
                  <a:spcPct val="0"/>
                </a:spcBef>
                <a:buFontTx/>
                <a:buNone/>
              </a:pPr>
              <a:r>
                <a:rPr lang="en-US" altLang="en-US" sz="2800" dirty="0"/>
                <a:t>UNL IACUC</a:t>
              </a:r>
            </a:p>
            <a:p>
              <a:pPr>
                <a:spcBef>
                  <a:spcPct val="0"/>
                </a:spcBef>
                <a:buFontTx/>
                <a:buNone/>
              </a:pPr>
              <a:r>
                <a:rPr lang="en-US" altLang="en-US" sz="2800" dirty="0"/>
                <a:t>UNL Herpetology lab</a:t>
              </a:r>
            </a:p>
            <a:p>
              <a:pPr>
                <a:spcBef>
                  <a:spcPct val="0"/>
                </a:spcBef>
                <a:buFontTx/>
                <a:buNone/>
              </a:pPr>
              <a:r>
                <a:rPr lang="en-US" altLang="en-US" sz="2800" dirty="0"/>
                <a:t>Nebraska Herpetological Society</a:t>
              </a:r>
            </a:p>
          </p:txBody>
        </p:sp>
      </p:grpSp>
      <p:sp>
        <p:nvSpPr>
          <p:cNvPr id="7" name="Rounded Rectangle 6"/>
          <p:cNvSpPr>
            <a:spLocks noChangeArrowheads="1"/>
          </p:cNvSpPr>
          <p:nvPr/>
        </p:nvSpPr>
        <p:spPr bwMode="auto">
          <a:xfrm>
            <a:off x="28117800" y="9236293"/>
            <a:ext cx="8369300" cy="1046163"/>
          </a:xfrm>
          <a:prstGeom prst="roundRect">
            <a:avLst>
              <a:gd name="adj" fmla="val 16667"/>
            </a:avLst>
          </a:prstGeom>
          <a:solidFill>
            <a:srgbClr val="BA0D27"/>
          </a:solidFill>
          <a:ln w="9525">
            <a:solidFill>
              <a:srgbClr val="4A7EBB"/>
            </a:solidFill>
            <a:round/>
            <a:headEnd/>
            <a:tailEnd/>
          </a:ln>
          <a:effectLst>
            <a:outerShdw blurRad="40000" dist="23000" dir="5400000" rotWithShape="0">
              <a:srgbClr val="808080">
                <a:alpha val="34998"/>
              </a:srgbClr>
            </a:outerShdw>
          </a:effectLst>
        </p:spPr>
        <p:txBody>
          <a:bodyPr lIns="0" tIns="0" rIns="0" bIns="0" anchor="ctr" anchorCtr="1"/>
          <a:lstStyle/>
          <a:p>
            <a:pPr algn="ctr" defTabSz="2194560" fontAlgn="auto">
              <a:spcBef>
                <a:spcPts val="0"/>
              </a:spcBef>
              <a:spcAft>
                <a:spcPts val="0"/>
              </a:spcAft>
              <a:defRPr/>
            </a:pPr>
            <a:r>
              <a:rPr lang="en-US" sz="4400" dirty="0">
                <a:solidFill>
                  <a:schemeClr val="lt1"/>
                </a:solidFill>
                <a:latin typeface="URWGroteskWidMed" pitchFamily="50" charset="0"/>
                <a:ea typeface="+mn-ea"/>
                <a:cs typeface="URWGroteskBol"/>
              </a:rPr>
              <a:t>Discussion</a:t>
            </a:r>
          </a:p>
        </p:txBody>
      </p:sp>
      <p:sp>
        <p:nvSpPr>
          <p:cNvPr id="3078" name="TextBox 14"/>
          <p:cNvSpPr txBox="1">
            <a:spLocks noChangeArrowheads="1"/>
          </p:cNvSpPr>
          <p:nvPr/>
        </p:nvSpPr>
        <p:spPr bwMode="auto">
          <a:xfrm>
            <a:off x="28206699" y="10388828"/>
            <a:ext cx="8369300" cy="5493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274320">
            <a:spAutoFit/>
          </a:bodyPr>
          <a:lstStyle>
            <a:lvl1pPr eaLnBrk="0" hangingPunct="0">
              <a:spcBef>
                <a:spcPct val="20000"/>
              </a:spcBef>
              <a:buFont typeface="Arial" panose="020B0604020202020204" pitchFamily="34" charset="0"/>
              <a:buChar char="•"/>
              <a:defRPr sz="128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buChar char="–"/>
              <a:defRPr sz="112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buChar char="•"/>
              <a:defRPr sz="96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buChar char="–"/>
              <a:defRPr sz="8000">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buChar char="»"/>
              <a:defRPr sz="8000">
                <a:solidFill>
                  <a:schemeClr val="tx1"/>
                </a:solidFill>
                <a:latin typeface="Calibri" panose="020F0502020204030204" pitchFamily="34" charset="0"/>
                <a:ea typeface="MS PGothic" panose="020B0600070205080204" pitchFamily="34" charset="-128"/>
              </a:defRPr>
            </a:lvl5pPr>
            <a:lvl6pPr marL="2514600" indent="-228600" defTabSz="1828800" eaLnBrk="0" fontAlgn="base" hangingPunct="0">
              <a:spcBef>
                <a:spcPct val="20000"/>
              </a:spcBef>
              <a:spcAft>
                <a:spcPct val="0"/>
              </a:spcAft>
              <a:buFont typeface="Arial" panose="020B0604020202020204" pitchFamily="34" charset="0"/>
              <a:buChar char="»"/>
              <a:defRPr sz="8000">
                <a:solidFill>
                  <a:schemeClr val="tx1"/>
                </a:solidFill>
                <a:latin typeface="Calibri" panose="020F0502020204030204" pitchFamily="34" charset="0"/>
                <a:ea typeface="MS PGothic" panose="020B0600070205080204" pitchFamily="34" charset="-128"/>
              </a:defRPr>
            </a:lvl6pPr>
            <a:lvl7pPr marL="2971800" indent="-228600" defTabSz="1828800" eaLnBrk="0" fontAlgn="base" hangingPunct="0">
              <a:spcBef>
                <a:spcPct val="20000"/>
              </a:spcBef>
              <a:spcAft>
                <a:spcPct val="0"/>
              </a:spcAft>
              <a:buFont typeface="Arial" panose="020B0604020202020204" pitchFamily="34" charset="0"/>
              <a:buChar char="»"/>
              <a:defRPr sz="8000">
                <a:solidFill>
                  <a:schemeClr val="tx1"/>
                </a:solidFill>
                <a:latin typeface="Calibri" panose="020F0502020204030204" pitchFamily="34" charset="0"/>
                <a:ea typeface="MS PGothic" panose="020B0600070205080204" pitchFamily="34" charset="-128"/>
              </a:defRPr>
            </a:lvl7pPr>
            <a:lvl8pPr marL="3429000" indent="-228600" defTabSz="1828800" eaLnBrk="0" fontAlgn="base" hangingPunct="0">
              <a:spcBef>
                <a:spcPct val="20000"/>
              </a:spcBef>
              <a:spcAft>
                <a:spcPct val="0"/>
              </a:spcAft>
              <a:buFont typeface="Arial" panose="020B0604020202020204" pitchFamily="34" charset="0"/>
              <a:buChar char="»"/>
              <a:defRPr sz="8000">
                <a:solidFill>
                  <a:schemeClr val="tx1"/>
                </a:solidFill>
                <a:latin typeface="Calibri" panose="020F0502020204030204" pitchFamily="34" charset="0"/>
                <a:ea typeface="MS PGothic" panose="020B0600070205080204" pitchFamily="34" charset="-128"/>
              </a:defRPr>
            </a:lvl8pPr>
            <a:lvl9pPr marL="3886200" indent="-228600" defTabSz="1828800" eaLnBrk="0" fontAlgn="base" hangingPunct="0">
              <a:spcBef>
                <a:spcPct val="20000"/>
              </a:spcBef>
              <a:spcAft>
                <a:spcPct val="0"/>
              </a:spcAft>
              <a:buFont typeface="Arial" panose="020B0604020202020204" pitchFamily="34" charset="0"/>
              <a:buChar char="»"/>
              <a:defRPr sz="8000">
                <a:solidFill>
                  <a:schemeClr val="tx1"/>
                </a:solidFill>
                <a:latin typeface="Calibri" panose="020F0502020204030204" pitchFamily="34" charset="0"/>
                <a:ea typeface="MS PGothic" panose="020B0600070205080204" pitchFamily="34" charset="-128"/>
              </a:defRPr>
            </a:lvl9pPr>
          </a:lstStyle>
          <a:p>
            <a:pPr marL="457200" indent="-457200">
              <a:spcBef>
                <a:spcPct val="0"/>
              </a:spcBef>
            </a:pPr>
            <a:r>
              <a:rPr lang="en-US" altLang="en-US" sz="2800" dirty="0"/>
              <a:t>Females fed undusted crickets are going to do very poorly in a captive setting.  </a:t>
            </a:r>
          </a:p>
          <a:p>
            <a:pPr marL="457200" indent="-457200">
              <a:spcBef>
                <a:spcPct val="0"/>
              </a:spcBef>
            </a:pPr>
            <a:r>
              <a:rPr lang="en-US" altLang="en-US" sz="2800" dirty="0"/>
              <a:t>Gut loading alone is not enough to satisfy all the nutritional requirements and so supplementation is needed.  </a:t>
            </a:r>
          </a:p>
          <a:p>
            <a:pPr marL="457200" indent="-457200">
              <a:spcBef>
                <a:spcPct val="0"/>
              </a:spcBef>
            </a:pPr>
            <a:r>
              <a:rPr lang="en-US" altLang="en-US" sz="2800" dirty="0"/>
              <a:t>While the total body weight of the female would change, the tail size would stay the same overall.</a:t>
            </a:r>
          </a:p>
          <a:p>
            <a:pPr marL="457200" indent="-457200">
              <a:spcBef>
                <a:spcPct val="0"/>
              </a:spcBef>
            </a:pPr>
            <a:r>
              <a:rPr lang="en-US" altLang="en-US" sz="2800" dirty="0"/>
              <a:t>Two potential reasons why copulation wasn’t observed;  some of the males used had very low libido, and the time length given for observation was not long enough to allow for initiation and completion of copulation.  </a:t>
            </a:r>
          </a:p>
        </p:txBody>
      </p:sp>
      <p:grpSp>
        <p:nvGrpSpPr>
          <p:cNvPr id="3081" name="Group 11"/>
          <p:cNvGrpSpPr>
            <a:grpSpLocks/>
          </p:cNvGrpSpPr>
          <p:nvPr/>
        </p:nvGrpSpPr>
        <p:grpSpPr bwMode="auto">
          <a:xfrm>
            <a:off x="195263" y="11515791"/>
            <a:ext cx="8828087" cy="8150207"/>
            <a:chOff x="-37110" y="13174560"/>
            <a:chExt cx="8829026" cy="14821729"/>
          </a:xfrm>
        </p:grpSpPr>
        <p:sp>
          <p:nvSpPr>
            <p:cNvPr id="13" name="Rounded Rectangle 12"/>
            <p:cNvSpPr>
              <a:spLocks noChangeArrowheads="1"/>
            </p:cNvSpPr>
            <p:nvPr/>
          </p:nvSpPr>
          <p:spPr bwMode="auto">
            <a:xfrm>
              <a:off x="-37110" y="13174560"/>
              <a:ext cx="8368602" cy="1046164"/>
            </a:xfrm>
            <a:prstGeom prst="roundRect">
              <a:avLst>
                <a:gd name="adj" fmla="val 16667"/>
              </a:avLst>
            </a:prstGeom>
            <a:solidFill>
              <a:srgbClr val="BA0D27"/>
            </a:solidFill>
            <a:ln w="9525">
              <a:solidFill>
                <a:srgbClr val="4A7EBB"/>
              </a:solidFill>
              <a:round/>
              <a:headEnd/>
              <a:tailEnd/>
            </a:ln>
            <a:effectLst>
              <a:outerShdw blurRad="40000" dist="23000" dir="5400000" rotWithShape="0">
                <a:srgbClr val="808080">
                  <a:alpha val="34998"/>
                </a:srgbClr>
              </a:outerShdw>
            </a:effectLst>
          </p:spPr>
          <p:txBody>
            <a:bodyPr lIns="0" tIns="0" rIns="0" bIns="0" anchor="ctr" anchorCtr="1"/>
            <a:lstStyle/>
            <a:p>
              <a:pPr algn="ctr" defTabSz="2194560" fontAlgn="auto">
                <a:spcBef>
                  <a:spcPts val="0"/>
                </a:spcBef>
                <a:spcAft>
                  <a:spcPts val="0"/>
                </a:spcAft>
                <a:defRPr/>
              </a:pPr>
              <a:r>
                <a:rPr lang="en-US" sz="4400" dirty="0">
                  <a:solidFill>
                    <a:schemeClr val="lt1"/>
                  </a:solidFill>
                  <a:latin typeface="URWGroteskWidMed" pitchFamily="50" charset="0"/>
                  <a:ea typeface="+mn-ea"/>
                  <a:cs typeface="URWGroteskBol"/>
                </a:rPr>
                <a:t>Methods</a:t>
              </a:r>
            </a:p>
          </p:txBody>
        </p:sp>
        <p:sp>
          <p:nvSpPr>
            <p:cNvPr id="3094" name="TextBox 13"/>
            <p:cNvSpPr txBox="1">
              <a:spLocks noChangeArrowheads="1"/>
            </p:cNvSpPr>
            <p:nvPr/>
          </p:nvSpPr>
          <p:spPr bwMode="auto">
            <a:xfrm>
              <a:off x="423314" y="14087408"/>
              <a:ext cx="8368602" cy="13908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274320">
              <a:spAutoFit/>
            </a:bodyPr>
            <a:lstStyle>
              <a:lvl1pPr eaLnBrk="0" hangingPunct="0">
                <a:spcBef>
                  <a:spcPct val="20000"/>
                </a:spcBef>
                <a:buFont typeface="Arial" panose="020B0604020202020204" pitchFamily="34" charset="0"/>
                <a:buChar char="•"/>
                <a:defRPr sz="128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buChar char="–"/>
                <a:defRPr sz="112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buChar char="•"/>
                <a:defRPr sz="96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buChar char="–"/>
                <a:defRPr sz="8000">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buChar char="»"/>
                <a:defRPr sz="8000">
                  <a:solidFill>
                    <a:schemeClr val="tx1"/>
                  </a:solidFill>
                  <a:latin typeface="Calibri" panose="020F0502020204030204" pitchFamily="34" charset="0"/>
                  <a:ea typeface="MS PGothic" panose="020B0600070205080204" pitchFamily="34" charset="-128"/>
                </a:defRPr>
              </a:lvl5pPr>
              <a:lvl6pPr marL="2514600" indent="-228600" defTabSz="1828800" eaLnBrk="0" fontAlgn="base" hangingPunct="0">
                <a:spcBef>
                  <a:spcPct val="20000"/>
                </a:spcBef>
                <a:spcAft>
                  <a:spcPct val="0"/>
                </a:spcAft>
                <a:buFont typeface="Arial" panose="020B0604020202020204" pitchFamily="34" charset="0"/>
                <a:buChar char="»"/>
                <a:defRPr sz="8000">
                  <a:solidFill>
                    <a:schemeClr val="tx1"/>
                  </a:solidFill>
                  <a:latin typeface="Calibri" panose="020F0502020204030204" pitchFamily="34" charset="0"/>
                  <a:ea typeface="MS PGothic" panose="020B0600070205080204" pitchFamily="34" charset="-128"/>
                </a:defRPr>
              </a:lvl6pPr>
              <a:lvl7pPr marL="2971800" indent="-228600" defTabSz="1828800" eaLnBrk="0" fontAlgn="base" hangingPunct="0">
                <a:spcBef>
                  <a:spcPct val="20000"/>
                </a:spcBef>
                <a:spcAft>
                  <a:spcPct val="0"/>
                </a:spcAft>
                <a:buFont typeface="Arial" panose="020B0604020202020204" pitchFamily="34" charset="0"/>
                <a:buChar char="»"/>
                <a:defRPr sz="8000">
                  <a:solidFill>
                    <a:schemeClr val="tx1"/>
                  </a:solidFill>
                  <a:latin typeface="Calibri" panose="020F0502020204030204" pitchFamily="34" charset="0"/>
                  <a:ea typeface="MS PGothic" panose="020B0600070205080204" pitchFamily="34" charset="-128"/>
                </a:defRPr>
              </a:lvl7pPr>
              <a:lvl8pPr marL="3429000" indent="-228600" defTabSz="1828800" eaLnBrk="0" fontAlgn="base" hangingPunct="0">
                <a:spcBef>
                  <a:spcPct val="20000"/>
                </a:spcBef>
                <a:spcAft>
                  <a:spcPct val="0"/>
                </a:spcAft>
                <a:buFont typeface="Arial" panose="020B0604020202020204" pitchFamily="34" charset="0"/>
                <a:buChar char="»"/>
                <a:defRPr sz="8000">
                  <a:solidFill>
                    <a:schemeClr val="tx1"/>
                  </a:solidFill>
                  <a:latin typeface="Calibri" panose="020F0502020204030204" pitchFamily="34" charset="0"/>
                  <a:ea typeface="MS PGothic" panose="020B0600070205080204" pitchFamily="34" charset="-128"/>
                </a:defRPr>
              </a:lvl8pPr>
              <a:lvl9pPr marL="3886200" indent="-228600" defTabSz="1828800" eaLnBrk="0" fontAlgn="base" hangingPunct="0">
                <a:spcBef>
                  <a:spcPct val="20000"/>
                </a:spcBef>
                <a:spcAft>
                  <a:spcPct val="0"/>
                </a:spcAft>
                <a:buFont typeface="Arial" panose="020B0604020202020204" pitchFamily="34" charset="0"/>
                <a:buChar char="»"/>
                <a:defRPr sz="8000">
                  <a:solidFill>
                    <a:schemeClr val="tx1"/>
                  </a:solidFill>
                  <a:latin typeface="Calibri" panose="020F0502020204030204" pitchFamily="34" charset="0"/>
                  <a:ea typeface="MS PGothic" panose="020B0600070205080204" pitchFamily="34" charset="-128"/>
                </a:defRPr>
              </a:lvl9pPr>
            </a:lstStyle>
            <a:p>
              <a:pPr marL="457200" indent="-457200">
                <a:spcBef>
                  <a:spcPct val="0"/>
                </a:spcBef>
              </a:pPr>
              <a:r>
                <a:rPr lang="en-US" altLang="en-US" sz="2800" dirty="0"/>
                <a:t>Kept 16 female leopard geckos in separate containers while controlling humidity and temperature.  </a:t>
              </a:r>
            </a:p>
            <a:p>
              <a:pPr marL="457200" indent="-457200">
                <a:spcBef>
                  <a:spcPct val="0"/>
                </a:spcBef>
              </a:pPr>
              <a:r>
                <a:rPr lang="en-US" altLang="en-US" sz="2800" dirty="0"/>
                <a:t>Once a week I would measure their total body weight, tail cc, and tail width and height.  </a:t>
              </a:r>
            </a:p>
            <a:p>
              <a:pPr marL="457200" indent="-457200">
                <a:spcBef>
                  <a:spcPct val="0"/>
                </a:spcBef>
              </a:pPr>
              <a:r>
                <a:rPr lang="en-US" altLang="en-US" sz="2800" dirty="0"/>
                <a:t>Fed 14 females twice a week and 2 females once a week as they would have become obese if fed more.  </a:t>
              </a:r>
            </a:p>
            <a:p>
              <a:pPr marL="457200" indent="-457200">
                <a:spcBef>
                  <a:spcPct val="0"/>
                </a:spcBef>
              </a:pPr>
              <a:r>
                <a:rPr lang="en-US" altLang="en-US" sz="2800" dirty="0"/>
                <a:t>Separated into four groups with four dustings on crickets fed</a:t>
              </a:r>
            </a:p>
            <a:p>
              <a:pPr marL="457200" indent="-457200">
                <a:spcBef>
                  <a:spcPct val="0"/>
                </a:spcBef>
              </a:pPr>
              <a:r>
                <a:rPr lang="en-US" altLang="en-US" sz="2800" dirty="0"/>
                <a:t>Non-supplemented, supplemented with vitamins, supplemented with calcium, and supplemented with calcium with D3.  </a:t>
              </a:r>
            </a:p>
            <a:p>
              <a:pPr marL="457200" indent="-457200">
                <a:spcBef>
                  <a:spcPct val="0"/>
                </a:spcBef>
              </a:pPr>
              <a:r>
                <a:rPr lang="en-US" altLang="en-US" sz="2800" dirty="0"/>
                <a:t>Introduced male once a month into the female cage and time spent interacting and behavior exhibited was recorded and a rank given between -1 and 2. </a:t>
              </a:r>
            </a:p>
            <a:p>
              <a:pPr marL="457200" indent="-457200">
                <a:spcBef>
                  <a:spcPct val="0"/>
                </a:spcBef>
              </a:pPr>
              <a:r>
                <a:rPr lang="en-US" altLang="en-US" sz="2800" dirty="0"/>
                <a:t>The max amount of time for interaction was 5 min</a:t>
              </a:r>
            </a:p>
            <a:p>
              <a:pPr marL="457200" indent="-457200">
                <a:spcBef>
                  <a:spcPct val="0"/>
                </a:spcBef>
              </a:pPr>
              <a:r>
                <a:rPr lang="en-US" altLang="en-US" sz="2800" dirty="0"/>
                <a:t>-1 being aversive or no interaction and 2 being copulation</a:t>
              </a:r>
            </a:p>
          </p:txBody>
        </p:sp>
      </p:grpSp>
      <p:sp>
        <p:nvSpPr>
          <p:cNvPr id="15" name="Rounded Rectangle 14"/>
          <p:cNvSpPr>
            <a:spLocks noChangeArrowheads="1"/>
          </p:cNvSpPr>
          <p:nvPr/>
        </p:nvSpPr>
        <p:spPr bwMode="auto">
          <a:xfrm>
            <a:off x="12225868" y="4105951"/>
            <a:ext cx="12564532" cy="1548503"/>
          </a:xfrm>
          <a:prstGeom prst="roundRect">
            <a:avLst>
              <a:gd name="adj" fmla="val 16667"/>
            </a:avLst>
          </a:prstGeom>
          <a:solidFill>
            <a:srgbClr val="BA0D27"/>
          </a:solidFill>
          <a:ln w="9525">
            <a:solidFill>
              <a:srgbClr val="4A7EBB"/>
            </a:solidFill>
            <a:round/>
            <a:headEnd/>
            <a:tailEnd/>
          </a:ln>
          <a:effectLst>
            <a:outerShdw blurRad="40000" dist="23000" dir="5400000" rotWithShape="0">
              <a:srgbClr val="808080">
                <a:alpha val="34998"/>
              </a:srgbClr>
            </a:outerShdw>
          </a:effectLst>
        </p:spPr>
        <p:txBody>
          <a:bodyPr lIns="0" tIns="0" rIns="0" bIns="0" anchor="ctr" anchorCtr="1"/>
          <a:lstStyle/>
          <a:p>
            <a:pPr algn="ctr" defTabSz="2194560" fontAlgn="auto">
              <a:spcBef>
                <a:spcPts val="0"/>
              </a:spcBef>
              <a:spcAft>
                <a:spcPts val="0"/>
              </a:spcAft>
              <a:defRPr/>
            </a:pPr>
            <a:r>
              <a:rPr lang="en-US" sz="6000" dirty="0">
                <a:solidFill>
                  <a:schemeClr val="lt1"/>
                </a:solidFill>
                <a:latin typeface="URWGroteskWidMed" pitchFamily="50" charset="0"/>
                <a:ea typeface="+mn-ea"/>
                <a:cs typeface="URWGroteskBol"/>
              </a:rPr>
              <a:t>Results</a:t>
            </a:r>
          </a:p>
        </p:txBody>
      </p:sp>
      <p:sp>
        <p:nvSpPr>
          <p:cNvPr id="3083" name="TextBox 15"/>
          <p:cNvSpPr txBox="1">
            <a:spLocks noChangeArrowheads="1"/>
          </p:cNvSpPr>
          <p:nvPr/>
        </p:nvSpPr>
        <p:spPr bwMode="auto">
          <a:xfrm>
            <a:off x="9436372" y="12818132"/>
            <a:ext cx="18640159" cy="420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274320">
            <a:spAutoFit/>
          </a:bodyPr>
          <a:lstStyle>
            <a:lvl1pPr eaLnBrk="0" hangingPunct="0">
              <a:defRPr sz="7200">
                <a:solidFill>
                  <a:schemeClr val="tx1"/>
                </a:solidFill>
                <a:latin typeface="Calibri" pitchFamily="34" charset="0"/>
                <a:ea typeface="MS PGothic" pitchFamily="34" charset="-128"/>
              </a:defRPr>
            </a:lvl1pPr>
            <a:lvl2pPr marL="742950" indent="-285750" eaLnBrk="0" hangingPunct="0">
              <a:defRPr sz="7200">
                <a:solidFill>
                  <a:schemeClr val="tx1"/>
                </a:solidFill>
                <a:latin typeface="Calibri" pitchFamily="34" charset="0"/>
                <a:ea typeface="MS PGothic" pitchFamily="34" charset="-128"/>
              </a:defRPr>
            </a:lvl2pPr>
            <a:lvl3pPr marL="1143000" indent="-228600" eaLnBrk="0" hangingPunct="0">
              <a:defRPr sz="7200">
                <a:solidFill>
                  <a:schemeClr val="tx1"/>
                </a:solidFill>
                <a:latin typeface="Calibri" pitchFamily="34" charset="0"/>
                <a:ea typeface="MS PGothic" pitchFamily="34" charset="-128"/>
              </a:defRPr>
            </a:lvl3pPr>
            <a:lvl4pPr marL="1600200" indent="-228600" eaLnBrk="0" hangingPunct="0">
              <a:defRPr sz="7200">
                <a:solidFill>
                  <a:schemeClr val="tx1"/>
                </a:solidFill>
                <a:latin typeface="Calibri" pitchFamily="34" charset="0"/>
                <a:ea typeface="MS PGothic" pitchFamily="34" charset="-128"/>
              </a:defRPr>
            </a:lvl4pPr>
            <a:lvl5pPr marL="2057400" indent="-228600" eaLnBrk="0" hangingPunct="0">
              <a:defRPr sz="7200">
                <a:solidFill>
                  <a:schemeClr val="tx1"/>
                </a:solidFill>
                <a:latin typeface="Calibri" pitchFamily="34" charset="0"/>
                <a:ea typeface="MS PGothic" pitchFamily="34" charset="-128"/>
              </a:defRPr>
            </a:lvl5pPr>
            <a:lvl6pPr marL="2514600" indent="-228600" defTabSz="1828800" eaLnBrk="0" fontAlgn="base" hangingPunct="0">
              <a:spcBef>
                <a:spcPct val="0"/>
              </a:spcBef>
              <a:spcAft>
                <a:spcPct val="0"/>
              </a:spcAft>
              <a:defRPr sz="7200">
                <a:solidFill>
                  <a:schemeClr val="tx1"/>
                </a:solidFill>
                <a:latin typeface="Calibri" pitchFamily="34" charset="0"/>
                <a:ea typeface="MS PGothic" pitchFamily="34" charset="-128"/>
              </a:defRPr>
            </a:lvl6pPr>
            <a:lvl7pPr marL="2971800" indent="-228600" defTabSz="1828800" eaLnBrk="0" fontAlgn="base" hangingPunct="0">
              <a:spcBef>
                <a:spcPct val="0"/>
              </a:spcBef>
              <a:spcAft>
                <a:spcPct val="0"/>
              </a:spcAft>
              <a:defRPr sz="7200">
                <a:solidFill>
                  <a:schemeClr val="tx1"/>
                </a:solidFill>
                <a:latin typeface="Calibri" pitchFamily="34" charset="0"/>
                <a:ea typeface="MS PGothic" pitchFamily="34" charset="-128"/>
              </a:defRPr>
            </a:lvl7pPr>
            <a:lvl8pPr marL="3429000" indent="-228600" defTabSz="1828800" eaLnBrk="0" fontAlgn="base" hangingPunct="0">
              <a:spcBef>
                <a:spcPct val="0"/>
              </a:spcBef>
              <a:spcAft>
                <a:spcPct val="0"/>
              </a:spcAft>
              <a:defRPr sz="7200">
                <a:solidFill>
                  <a:schemeClr val="tx1"/>
                </a:solidFill>
                <a:latin typeface="Calibri" pitchFamily="34" charset="0"/>
                <a:ea typeface="MS PGothic" pitchFamily="34" charset="-128"/>
              </a:defRPr>
            </a:lvl8pPr>
            <a:lvl9pPr marL="3886200" indent="-228600" defTabSz="1828800" eaLnBrk="0" fontAlgn="base" hangingPunct="0">
              <a:spcBef>
                <a:spcPct val="0"/>
              </a:spcBef>
              <a:spcAft>
                <a:spcPct val="0"/>
              </a:spcAft>
              <a:defRPr sz="7200">
                <a:solidFill>
                  <a:schemeClr val="tx1"/>
                </a:solidFill>
                <a:latin typeface="Calibri" pitchFamily="34" charset="0"/>
                <a:ea typeface="MS PGothic" pitchFamily="34" charset="-128"/>
              </a:defRPr>
            </a:lvl9pPr>
          </a:lstStyle>
          <a:p>
            <a:pPr marL="171450" indent="-171450">
              <a:buFont typeface="Arial" panose="020B0604020202020204" pitchFamily="34" charset="0"/>
              <a:buChar char="•"/>
              <a:defRPr/>
            </a:pPr>
            <a:r>
              <a:rPr lang="en-US" sz="2800" dirty="0"/>
              <a:t>R</a:t>
            </a:r>
            <a:r>
              <a:rPr lang="en-US" sz="2800" baseline="30000" dirty="0"/>
              <a:t>2</a:t>
            </a:r>
            <a:r>
              <a:rPr lang="en-US" sz="2800" dirty="0"/>
              <a:t> values suggest females fed Calcium with D3 supplemented crickets will have an increase in total body weight </a:t>
            </a:r>
          </a:p>
          <a:p>
            <a:pPr marL="171450" indent="-171450">
              <a:buFont typeface="Arial" panose="020B0604020202020204" pitchFamily="34" charset="0"/>
              <a:buChar char="•"/>
              <a:defRPr/>
            </a:pPr>
            <a:r>
              <a:rPr lang="en-US" sz="2800" dirty="0"/>
              <a:t>R</a:t>
            </a:r>
            <a:r>
              <a:rPr lang="en-US" sz="2800" baseline="30000" dirty="0"/>
              <a:t>2</a:t>
            </a:r>
            <a:r>
              <a:rPr lang="en-US" sz="2800" dirty="0"/>
              <a:t> values suggest females fed Calcium dusted crickets under certain conditions will have an increase in total body weight.</a:t>
            </a:r>
          </a:p>
          <a:p>
            <a:pPr marL="171450" indent="-171450">
              <a:buFont typeface="Arial" panose="020B0604020202020204" pitchFamily="34" charset="0"/>
              <a:buChar char="•"/>
              <a:defRPr/>
            </a:pPr>
            <a:r>
              <a:rPr lang="en-US" sz="2800" dirty="0"/>
              <a:t>R</a:t>
            </a:r>
            <a:r>
              <a:rPr lang="en-US" sz="2800" baseline="30000" dirty="0"/>
              <a:t>2</a:t>
            </a:r>
            <a:r>
              <a:rPr lang="en-US" sz="2800" dirty="0"/>
              <a:t> values suggest females fed unsupplemented crickets would lose total body weight.</a:t>
            </a:r>
          </a:p>
          <a:p>
            <a:pPr marL="171450" indent="-171450">
              <a:buFont typeface="Arial" panose="020B0604020202020204" pitchFamily="34" charset="0"/>
              <a:buChar char="•"/>
              <a:defRPr/>
            </a:pPr>
            <a:r>
              <a:rPr lang="en-US" sz="2800" dirty="0"/>
              <a:t>There was statistically no change in tail size throughout the experiment.</a:t>
            </a:r>
          </a:p>
          <a:p>
            <a:pPr marL="171450" indent="-171450">
              <a:buFont typeface="Arial" panose="020B0604020202020204" pitchFamily="34" charset="0"/>
              <a:buChar char="•"/>
              <a:defRPr/>
            </a:pPr>
            <a:r>
              <a:rPr lang="en-US" sz="2800" dirty="0"/>
              <a:t>There were two females fed unsupplemented crickets  and one fed vitamin supplemented crickets that lost weight throughout the experiment.</a:t>
            </a:r>
          </a:p>
          <a:p>
            <a:pPr marL="171450" indent="-171450">
              <a:buFont typeface="Arial" panose="020B0604020202020204" pitchFamily="34" charset="0"/>
              <a:buChar char="•"/>
              <a:defRPr/>
            </a:pPr>
            <a:r>
              <a:rPr lang="en-US" sz="2800" dirty="0"/>
              <a:t>Fecals for  unsupplemented females were not well formed while fecals for Calcium with D3 females </a:t>
            </a:r>
            <a:r>
              <a:rPr lang="en-US" sz="2800" dirty="0">
                <a:latin typeface="+mj-lt"/>
              </a:rPr>
              <a:t>developed calcium deposits.</a:t>
            </a:r>
          </a:p>
          <a:p>
            <a:pPr marL="171450" indent="-171450">
              <a:buFont typeface="Arial" panose="020B0604020202020204" pitchFamily="34" charset="0"/>
              <a:buChar char="•"/>
              <a:defRPr/>
            </a:pPr>
            <a:r>
              <a:rPr lang="en-US" altLang="en-US" sz="2800" dirty="0">
                <a:latin typeface="+mj-lt"/>
              </a:rPr>
              <a:t>Female behavior toward males was erratic  and slightly dependent on male initiative</a:t>
            </a:r>
          </a:p>
        </p:txBody>
      </p:sp>
      <p:sp>
        <p:nvSpPr>
          <p:cNvPr id="17" name="Rounded Rectangle 16"/>
          <p:cNvSpPr>
            <a:spLocks noChangeArrowheads="1"/>
          </p:cNvSpPr>
          <p:nvPr/>
        </p:nvSpPr>
        <p:spPr bwMode="auto">
          <a:xfrm>
            <a:off x="654050" y="4678363"/>
            <a:ext cx="8370888" cy="1046162"/>
          </a:xfrm>
          <a:prstGeom prst="roundRect">
            <a:avLst>
              <a:gd name="adj" fmla="val 16667"/>
            </a:avLst>
          </a:prstGeom>
          <a:solidFill>
            <a:srgbClr val="BA0D27"/>
          </a:solidFill>
          <a:ln w="9525">
            <a:solidFill>
              <a:srgbClr val="4A7EBB"/>
            </a:solidFill>
            <a:round/>
            <a:headEnd/>
            <a:tailEnd/>
          </a:ln>
          <a:effectLst>
            <a:outerShdw blurRad="40000" dist="23000" dir="5400000" rotWithShape="0">
              <a:srgbClr val="808080">
                <a:alpha val="34998"/>
              </a:srgbClr>
            </a:outerShdw>
          </a:effectLst>
        </p:spPr>
        <p:txBody>
          <a:bodyPr lIns="0" tIns="0" rIns="0" bIns="0" anchor="ctr" anchorCtr="1"/>
          <a:lstStyle/>
          <a:p>
            <a:pPr algn="ctr" defTabSz="2194560" fontAlgn="auto">
              <a:spcBef>
                <a:spcPts val="0"/>
              </a:spcBef>
              <a:spcAft>
                <a:spcPts val="0"/>
              </a:spcAft>
              <a:defRPr/>
            </a:pPr>
            <a:r>
              <a:rPr lang="en-US" sz="4400" dirty="0">
                <a:solidFill>
                  <a:schemeClr val="lt1"/>
                </a:solidFill>
                <a:latin typeface="URWGroteskWidMed" pitchFamily="50" charset="0"/>
                <a:ea typeface="+mn-ea"/>
                <a:cs typeface="URWGroteskBol"/>
              </a:rPr>
              <a:t>Introduction</a:t>
            </a:r>
          </a:p>
        </p:txBody>
      </p:sp>
      <p:sp>
        <p:nvSpPr>
          <p:cNvPr id="3085" name="TextBox 14"/>
          <p:cNvSpPr txBox="1">
            <a:spLocks noChangeArrowheads="1"/>
          </p:cNvSpPr>
          <p:nvPr/>
        </p:nvSpPr>
        <p:spPr bwMode="auto">
          <a:xfrm>
            <a:off x="654050" y="5811838"/>
            <a:ext cx="8370888" cy="592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274320">
            <a:spAutoFit/>
          </a:bodyPr>
          <a:lstStyle>
            <a:lvl1pPr eaLnBrk="0" hangingPunct="0">
              <a:spcBef>
                <a:spcPct val="20000"/>
              </a:spcBef>
              <a:buFont typeface="Arial" panose="020B0604020202020204" pitchFamily="34" charset="0"/>
              <a:buChar char="•"/>
              <a:defRPr sz="128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buChar char="–"/>
              <a:defRPr sz="112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buChar char="•"/>
              <a:defRPr sz="96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buChar char="–"/>
              <a:defRPr sz="8000">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buChar char="»"/>
              <a:defRPr sz="8000">
                <a:solidFill>
                  <a:schemeClr val="tx1"/>
                </a:solidFill>
                <a:latin typeface="Calibri" panose="020F0502020204030204" pitchFamily="34" charset="0"/>
                <a:ea typeface="MS PGothic" panose="020B0600070205080204" pitchFamily="34" charset="-128"/>
              </a:defRPr>
            </a:lvl5pPr>
            <a:lvl6pPr marL="2514600" indent="-228600" defTabSz="1828800" eaLnBrk="0" fontAlgn="base" hangingPunct="0">
              <a:spcBef>
                <a:spcPct val="20000"/>
              </a:spcBef>
              <a:spcAft>
                <a:spcPct val="0"/>
              </a:spcAft>
              <a:buFont typeface="Arial" panose="020B0604020202020204" pitchFamily="34" charset="0"/>
              <a:buChar char="»"/>
              <a:defRPr sz="8000">
                <a:solidFill>
                  <a:schemeClr val="tx1"/>
                </a:solidFill>
                <a:latin typeface="Calibri" panose="020F0502020204030204" pitchFamily="34" charset="0"/>
                <a:ea typeface="MS PGothic" panose="020B0600070205080204" pitchFamily="34" charset="-128"/>
              </a:defRPr>
            </a:lvl6pPr>
            <a:lvl7pPr marL="2971800" indent="-228600" defTabSz="1828800" eaLnBrk="0" fontAlgn="base" hangingPunct="0">
              <a:spcBef>
                <a:spcPct val="20000"/>
              </a:spcBef>
              <a:spcAft>
                <a:spcPct val="0"/>
              </a:spcAft>
              <a:buFont typeface="Arial" panose="020B0604020202020204" pitchFamily="34" charset="0"/>
              <a:buChar char="»"/>
              <a:defRPr sz="8000">
                <a:solidFill>
                  <a:schemeClr val="tx1"/>
                </a:solidFill>
                <a:latin typeface="Calibri" panose="020F0502020204030204" pitchFamily="34" charset="0"/>
                <a:ea typeface="MS PGothic" panose="020B0600070205080204" pitchFamily="34" charset="-128"/>
              </a:defRPr>
            </a:lvl7pPr>
            <a:lvl8pPr marL="3429000" indent="-228600" defTabSz="1828800" eaLnBrk="0" fontAlgn="base" hangingPunct="0">
              <a:spcBef>
                <a:spcPct val="20000"/>
              </a:spcBef>
              <a:spcAft>
                <a:spcPct val="0"/>
              </a:spcAft>
              <a:buFont typeface="Arial" panose="020B0604020202020204" pitchFamily="34" charset="0"/>
              <a:buChar char="»"/>
              <a:defRPr sz="8000">
                <a:solidFill>
                  <a:schemeClr val="tx1"/>
                </a:solidFill>
                <a:latin typeface="Calibri" panose="020F0502020204030204" pitchFamily="34" charset="0"/>
                <a:ea typeface="MS PGothic" panose="020B0600070205080204" pitchFamily="34" charset="-128"/>
              </a:defRPr>
            </a:lvl8pPr>
            <a:lvl9pPr marL="3886200" indent="-228600" defTabSz="1828800" eaLnBrk="0" fontAlgn="base" hangingPunct="0">
              <a:spcBef>
                <a:spcPct val="20000"/>
              </a:spcBef>
              <a:spcAft>
                <a:spcPct val="0"/>
              </a:spcAft>
              <a:buFont typeface="Arial" panose="020B0604020202020204" pitchFamily="34" charset="0"/>
              <a:buChar char="»"/>
              <a:defRPr sz="8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en-US" altLang="en-US" sz="2800" dirty="0"/>
              <a:t>	When intending to breed female reptiles, it is typically a good idea to increase their daily calcium intake to assist in shell development. If the female is unable to obtain the necessary amount of calcium from her environment then she will pull calcium from her bones and become more at risk for metabolic bone diseases.  However it is unclear whether the diet of the female has any effect on her behavior towards males.</a:t>
            </a:r>
          </a:p>
          <a:p>
            <a:pPr>
              <a:spcBef>
                <a:spcPct val="0"/>
              </a:spcBef>
              <a:buFontTx/>
              <a:buNone/>
            </a:pPr>
            <a:r>
              <a:rPr lang="en-US" altLang="en-US" sz="2800" dirty="0"/>
              <a:t>	This research was aimed at determining how the diet of female leopard geckos affected their overall behavior. This included behavior towards unfamiliar males and quantitative measurements.</a:t>
            </a:r>
          </a:p>
          <a:p>
            <a:pPr eaLnBrk="1" hangingPunct="1">
              <a:spcBef>
                <a:spcPct val="0"/>
              </a:spcBef>
              <a:buFontTx/>
              <a:buNone/>
            </a:pPr>
            <a:endParaRPr lang="en-US" altLang="en-US" sz="2800" dirty="0">
              <a:latin typeface="URWGroteskBol" charset="0"/>
            </a:endParaRPr>
          </a:p>
        </p:txBody>
      </p:sp>
      <p:pic>
        <p:nvPicPr>
          <p:cNvPr id="3086" name="Picture 2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8671834" y="15882640"/>
            <a:ext cx="7261225" cy="562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7"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022269" y="4105951"/>
            <a:ext cx="4560358" cy="466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8" name="Picture 2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43488" y="18223985"/>
            <a:ext cx="9282924" cy="59878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9" name="Picture 2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41580" y="6120517"/>
            <a:ext cx="8886741" cy="63268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90" name="Picture 2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213021" y="6030618"/>
            <a:ext cx="8733342" cy="641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91" name="Picture 2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146702" y="18261996"/>
            <a:ext cx="8561905" cy="5911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92" name="Picture 28" descr="C:\Users\Lisa\Desktop\2015-11-11 10.23.29.jpg"/>
          <p:cNvPicPr>
            <a:picLocks noChangeAspect="1" noChangeArrowheads="1"/>
          </p:cNvPicPr>
          <p:nvPr/>
        </p:nvPicPr>
        <p:blipFill rotWithShape="1">
          <a:blip r:embed="rId8">
            <a:extLst>
              <a:ext uri="{28A0092B-C50C-407E-A947-70E740481C1C}">
                <a14:useLocalDpi xmlns:a14="http://schemas.microsoft.com/office/drawing/2010/main" val="0"/>
              </a:ext>
            </a:extLst>
          </a:blip>
          <a:srcRect r="17957" b="16409"/>
          <a:stretch/>
        </p:blipFill>
        <p:spPr bwMode="auto">
          <a:xfrm>
            <a:off x="4146550" y="19918135"/>
            <a:ext cx="5155657" cy="4549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848927" y="25960738"/>
            <a:ext cx="4705206" cy="1200329"/>
          </a:xfrm>
          <a:prstGeom prst="rect">
            <a:avLst/>
          </a:prstGeom>
          <a:noFill/>
        </p:spPr>
        <p:txBody>
          <a:bodyPr wrap="square" rtlCol="0">
            <a:spAutoFit/>
          </a:bodyPr>
          <a:lstStyle/>
          <a:p>
            <a:r>
              <a:rPr lang="en-US" dirty="0">
                <a:solidFill>
                  <a:schemeClr val="bg1"/>
                </a:solidFill>
                <a:latin typeface="Arial Black" panose="020B0A04020102020204" pitchFamily="34" charset="0"/>
              </a:rPr>
              <a:t>UCARE</a:t>
            </a:r>
          </a:p>
        </p:txBody>
      </p:sp>
      <p:pic>
        <p:nvPicPr>
          <p:cNvPr id="1026" name="Picture 2" descr="C:\Users\Lisa\Desktop\2015-10-16 08.39.09.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rot="5400000">
            <a:off x="-688631" y="20788445"/>
            <a:ext cx="5862441" cy="346233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2948</TotalTime>
  <Words>483</Words>
  <Application>Microsoft Office PowerPoint</Application>
  <PresentationFormat>Custom</PresentationFormat>
  <Paragraphs>35</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Arial Black</vt:lpstr>
      <vt:lpstr>Calibri</vt:lpstr>
      <vt:lpstr>URWGroteskBol</vt:lpstr>
      <vt:lpstr>URWGroteskWidMed</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Jefferson Holland</dc:creator>
  <cp:lastModifiedBy>Dennis Ferraro</cp:lastModifiedBy>
  <cp:revision>16</cp:revision>
  <dcterms:created xsi:type="dcterms:W3CDTF">2014-11-21T15:33:19Z</dcterms:created>
  <dcterms:modified xsi:type="dcterms:W3CDTF">2026-02-09T18:17:42Z</dcterms:modified>
</cp:coreProperties>
</file>